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66" r:id="rId3"/>
    <p:sldId id="287" r:id="rId4"/>
    <p:sldId id="259" r:id="rId5"/>
    <p:sldId id="285" r:id="rId6"/>
    <p:sldId id="260" r:id="rId7"/>
    <p:sldId id="274" r:id="rId8"/>
    <p:sldId id="286" r:id="rId9"/>
    <p:sldId id="277" r:id="rId10"/>
    <p:sldId id="281" r:id="rId11"/>
    <p:sldId id="284" r:id="rId12"/>
  </p:sldIdLst>
  <p:sldSz cx="14630400" cy="8229600"/>
  <p:notesSz cx="8229600" cy="146304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C161546-AABC-403C-BBB7-22784D87D3A9}" v="108" dt="2025-12-01T13:15:48.6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294" autoAdjust="0"/>
    <p:restoredTop sz="94610"/>
  </p:normalViewPr>
  <p:slideViewPr>
    <p:cSldViewPr snapToGrid="0" snapToObjects="1">
      <p:cViewPr varScale="1">
        <p:scale>
          <a:sx n="69" d="100"/>
          <a:sy n="69" d="100"/>
        </p:scale>
        <p:origin x="60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ÊN VƯU" userId="301d7a0370655f78" providerId="LiveId" clId="{71ADD111-91FC-4FCD-8E9E-A21D57447203}"/>
    <pc:docChg chg="undo redo custSel addSld delSld modSld sldOrd">
      <pc:chgData name="NIÊN VƯU" userId="301d7a0370655f78" providerId="LiveId" clId="{71ADD111-91FC-4FCD-8E9E-A21D57447203}" dt="2025-12-01T13:11:04.369" v="2425" actId="1076"/>
      <pc:docMkLst>
        <pc:docMk/>
      </pc:docMkLst>
      <pc:sldChg chg="modSp add del mod modTransition">
        <pc:chgData name="NIÊN VƯU" userId="301d7a0370655f78" providerId="LiveId" clId="{71ADD111-91FC-4FCD-8E9E-A21D57447203}" dt="2025-12-01T12:49:59.937" v="1604"/>
        <pc:sldMkLst>
          <pc:docMk/>
          <pc:sldMk cId="0" sldId="256"/>
        </pc:sldMkLst>
        <pc:picChg chg="mod">
          <ac:chgData name="NIÊN VƯU" userId="301d7a0370655f78" providerId="LiveId" clId="{71ADD111-91FC-4FCD-8E9E-A21D57447203}" dt="2025-12-01T12:48:29.694" v="1601" actId="34135"/>
          <ac:picMkLst>
            <pc:docMk/>
            <pc:sldMk cId="0" sldId="256"/>
            <ac:picMk id="14" creationId="{E3DF06BF-211C-01D7-833B-D1B5DE5DAF8D}"/>
          </ac:picMkLst>
        </pc:picChg>
      </pc:sldChg>
      <pc:sldChg chg="del modTransition">
        <pc:chgData name="NIÊN VƯU" userId="301d7a0370655f78" providerId="LiveId" clId="{71ADD111-91FC-4FCD-8E9E-A21D57447203}" dt="2025-12-01T12:36:22.582" v="1102" actId="47"/>
        <pc:sldMkLst>
          <pc:docMk/>
          <pc:sldMk cId="0" sldId="257"/>
        </pc:sldMkLst>
      </pc:sldChg>
      <pc:sldChg chg="del modTransition">
        <pc:chgData name="NIÊN VƯU" userId="301d7a0370655f78" providerId="LiveId" clId="{71ADD111-91FC-4FCD-8E9E-A21D57447203}" dt="2025-12-01T12:36:24.109" v="1103" actId="47"/>
        <pc:sldMkLst>
          <pc:docMk/>
          <pc:sldMk cId="0" sldId="258"/>
        </pc:sldMkLst>
      </pc:sldChg>
      <pc:sldChg chg="modSp mod modTransition">
        <pc:chgData name="NIÊN VƯU" userId="301d7a0370655f78" providerId="LiveId" clId="{71ADD111-91FC-4FCD-8E9E-A21D57447203}" dt="2025-12-01T12:49:59.937" v="1604"/>
        <pc:sldMkLst>
          <pc:docMk/>
          <pc:sldMk cId="0" sldId="259"/>
        </pc:sldMkLst>
        <pc:spChg chg="mod">
          <ac:chgData name="NIÊN VƯU" userId="301d7a0370655f78" providerId="LiveId" clId="{71ADD111-91FC-4FCD-8E9E-A21D57447203}" dt="2025-12-01T12:37:11.935" v="1186" actId="20577"/>
          <ac:spMkLst>
            <pc:docMk/>
            <pc:sldMk cId="0" sldId="259"/>
            <ac:spMk id="2" creationId="{00000000-0000-0000-0000-000000000000}"/>
          </ac:spMkLst>
        </pc:spChg>
        <pc:spChg chg="mod">
          <ac:chgData name="NIÊN VƯU" userId="301d7a0370655f78" providerId="LiveId" clId="{71ADD111-91FC-4FCD-8E9E-A21D57447203}" dt="2025-11-27T16:51:24.198" v="1081"/>
          <ac:spMkLst>
            <pc:docMk/>
            <pc:sldMk cId="0" sldId="259"/>
            <ac:spMk id="5" creationId="{00000000-0000-0000-0000-000000000000}"/>
          </ac:spMkLst>
        </pc:spChg>
      </pc:sldChg>
      <pc:sldChg chg="addSp delSp modSp mod modTransition">
        <pc:chgData name="NIÊN VƯU" userId="301d7a0370655f78" providerId="LiveId" clId="{71ADD111-91FC-4FCD-8E9E-A21D57447203}" dt="2025-12-01T12:49:59.937" v="1604"/>
        <pc:sldMkLst>
          <pc:docMk/>
          <pc:sldMk cId="0" sldId="260"/>
        </pc:sldMkLst>
        <pc:spChg chg="mod">
          <ac:chgData name="NIÊN VƯU" userId="301d7a0370655f78" providerId="LiveId" clId="{71ADD111-91FC-4FCD-8E9E-A21D57447203}" dt="2025-12-01T12:37:26.037" v="1187" actId="20577"/>
          <ac:spMkLst>
            <pc:docMk/>
            <pc:sldMk cId="0" sldId="260"/>
            <ac:spMk id="2" creationId="{00000000-0000-0000-0000-000000000000}"/>
          </ac:spMkLst>
        </pc:spChg>
        <pc:spChg chg="mod">
          <ac:chgData name="NIÊN VƯU" userId="301d7a0370655f78" providerId="LiveId" clId="{71ADD111-91FC-4FCD-8E9E-A21D57447203}" dt="2025-11-25T06:33:44.637" v="6" actId="255"/>
          <ac:spMkLst>
            <pc:docMk/>
            <pc:sldMk cId="0" sldId="260"/>
            <ac:spMk id="3" creationId="{00000000-0000-0000-0000-000000000000}"/>
          </ac:spMkLst>
        </pc:spChg>
        <pc:spChg chg="mod">
          <ac:chgData name="NIÊN VƯU" userId="301d7a0370655f78" providerId="LiveId" clId="{71ADD111-91FC-4FCD-8E9E-A21D57447203}" dt="2025-11-25T06:33:44.637" v="6" actId="255"/>
          <ac:spMkLst>
            <pc:docMk/>
            <pc:sldMk cId="0" sldId="260"/>
            <ac:spMk id="4" creationId="{00000000-0000-0000-0000-000000000000}"/>
          </ac:spMkLst>
        </pc:spChg>
        <pc:spChg chg="mod">
          <ac:chgData name="NIÊN VƯU" userId="301d7a0370655f78" providerId="LiveId" clId="{71ADD111-91FC-4FCD-8E9E-A21D57447203}" dt="2025-11-25T06:34:47.866" v="18" actId="1076"/>
          <ac:spMkLst>
            <pc:docMk/>
            <pc:sldMk cId="0" sldId="260"/>
            <ac:spMk id="5" creationId="{00000000-0000-0000-0000-000000000000}"/>
          </ac:spMkLst>
        </pc:spChg>
        <pc:spChg chg="mod">
          <ac:chgData name="NIÊN VƯU" userId="301d7a0370655f78" providerId="LiveId" clId="{71ADD111-91FC-4FCD-8E9E-A21D57447203}" dt="2025-11-25T06:34:33.777" v="17" actId="1076"/>
          <ac:spMkLst>
            <pc:docMk/>
            <pc:sldMk cId="0" sldId="260"/>
            <ac:spMk id="6" creationId="{00000000-0000-0000-0000-000000000000}"/>
          </ac:spMkLst>
        </pc:spChg>
        <pc:spChg chg="mod">
          <ac:chgData name="NIÊN VƯU" userId="301d7a0370655f78" providerId="LiveId" clId="{71ADD111-91FC-4FCD-8E9E-A21D57447203}" dt="2025-11-25T06:34:29.631" v="16" actId="1076"/>
          <ac:spMkLst>
            <pc:docMk/>
            <pc:sldMk cId="0" sldId="260"/>
            <ac:spMk id="7" creationId="{00000000-0000-0000-0000-000000000000}"/>
          </ac:spMkLst>
        </pc:spChg>
        <pc:spChg chg="add mod">
          <ac:chgData name="NIÊN VƯU" userId="301d7a0370655f78" providerId="LiveId" clId="{71ADD111-91FC-4FCD-8E9E-A21D57447203}" dt="2025-12-01T12:37:51.379" v="1195" actId="20577"/>
          <ac:spMkLst>
            <pc:docMk/>
            <pc:sldMk cId="0" sldId="260"/>
            <ac:spMk id="13" creationId="{AF5067F2-EA2C-05C2-A224-EDAE464A403B}"/>
          </ac:spMkLst>
        </pc:spChg>
        <pc:spChg chg="add mod">
          <ac:chgData name="NIÊN VƯU" userId="301d7a0370655f78" providerId="LiveId" clId="{71ADD111-91FC-4FCD-8E9E-A21D57447203}" dt="2025-11-25T06:34:04.276" v="12" actId="20577"/>
          <ac:spMkLst>
            <pc:docMk/>
            <pc:sldMk cId="0" sldId="260"/>
            <ac:spMk id="14" creationId="{20724647-215E-D0A9-DC7B-FEEA4737034D}"/>
          </ac:spMkLst>
        </pc:spChg>
        <pc:picChg chg="mod">
          <ac:chgData name="NIÊN VƯU" userId="301d7a0370655f78" providerId="LiveId" clId="{71ADD111-91FC-4FCD-8E9E-A21D57447203}" dt="2025-11-25T06:35:00.131" v="20" actId="14100"/>
          <ac:picMkLst>
            <pc:docMk/>
            <pc:sldMk cId="0" sldId="260"/>
            <ac:picMk id="8" creationId="{00000000-0000-0000-0000-000000000000}"/>
          </ac:picMkLst>
        </pc:picChg>
      </pc:sldChg>
      <pc:sldChg chg="addSp modSp del mod modTransition">
        <pc:chgData name="NIÊN VƯU" userId="301d7a0370655f78" providerId="LiveId" clId="{71ADD111-91FC-4FCD-8E9E-A21D57447203}" dt="2025-12-01T12:37:56.459" v="1196" actId="47"/>
        <pc:sldMkLst>
          <pc:docMk/>
          <pc:sldMk cId="0" sldId="261"/>
        </pc:sldMkLst>
      </pc:sldChg>
      <pc:sldChg chg="addSp modSp del mod modTransition">
        <pc:chgData name="NIÊN VƯU" userId="301d7a0370655f78" providerId="LiveId" clId="{71ADD111-91FC-4FCD-8E9E-A21D57447203}" dt="2025-12-01T12:38:01.624" v="1197" actId="47"/>
        <pc:sldMkLst>
          <pc:docMk/>
          <pc:sldMk cId="0" sldId="262"/>
        </pc:sldMkLst>
      </pc:sldChg>
      <pc:sldChg chg="addSp modSp del mod modTransition">
        <pc:chgData name="NIÊN VƯU" userId="301d7a0370655f78" providerId="LiveId" clId="{71ADD111-91FC-4FCD-8E9E-A21D57447203}" dt="2025-12-01T12:38:36.917" v="1218" actId="47"/>
        <pc:sldMkLst>
          <pc:docMk/>
          <pc:sldMk cId="0" sldId="263"/>
        </pc:sldMkLst>
        <pc:spChg chg="mod">
          <ac:chgData name="NIÊN VƯU" userId="301d7a0370655f78" providerId="LiveId" clId="{71ADD111-91FC-4FCD-8E9E-A21D57447203}" dt="2025-12-01T12:38:10.008" v="1208" actId="20577"/>
          <ac:spMkLst>
            <pc:docMk/>
            <pc:sldMk cId="0" sldId="263"/>
            <ac:spMk id="2" creationId="{00000000-0000-0000-0000-000000000000}"/>
          </ac:spMkLst>
        </pc:spChg>
      </pc:sldChg>
      <pc:sldChg chg="addSp modSp del mod modTransition">
        <pc:chgData name="NIÊN VƯU" userId="301d7a0370655f78" providerId="LiveId" clId="{71ADD111-91FC-4FCD-8E9E-A21D57447203}" dt="2025-12-01T12:38:14.545" v="1209" actId="47"/>
        <pc:sldMkLst>
          <pc:docMk/>
          <pc:sldMk cId="0" sldId="264"/>
        </pc:sldMkLst>
      </pc:sldChg>
      <pc:sldChg chg="addSp modSp del mod modTransition">
        <pc:chgData name="NIÊN VƯU" userId="301d7a0370655f78" providerId="LiveId" clId="{71ADD111-91FC-4FCD-8E9E-A21D57447203}" dt="2025-12-01T12:38:16.944" v="1210" actId="47"/>
        <pc:sldMkLst>
          <pc:docMk/>
          <pc:sldMk cId="0" sldId="265"/>
        </pc:sldMkLst>
      </pc:sldChg>
      <pc:sldChg chg="modTransition">
        <pc:chgData name="NIÊN VƯU" userId="301d7a0370655f78" providerId="LiveId" clId="{71ADD111-91FC-4FCD-8E9E-A21D57447203}" dt="2025-12-01T12:49:59.937" v="1604"/>
        <pc:sldMkLst>
          <pc:docMk/>
          <pc:sldMk cId="3042685396" sldId="266"/>
        </pc:sldMkLst>
      </pc:sldChg>
      <pc:sldChg chg="addSp modSp add del mod modTransition">
        <pc:chgData name="NIÊN VƯU" userId="301d7a0370655f78" providerId="LiveId" clId="{71ADD111-91FC-4FCD-8E9E-A21D57447203}" dt="2025-12-01T12:38:18.168" v="1211" actId="47"/>
        <pc:sldMkLst>
          <pc:docMk/>
          <pc:sldMk cId="0" sldId="267"/>
        </pc:sldMkLst>
      </pc:sldChg>
      <pc:sldChg chg="addSp modSp add del mod modTransition">
        <pc:chgData name="NIÊN VƯU" userId="301d7a0370655f78" providerId="LiveId" clId="{71ADD111-91FC-4FCD-8E9E-A21D57447203}" dt="2025-12-01T12:38:20.008" v="1212" actId="47"/>
        <pc:sldMkLst>
          <pc:docMk/>
          <pc:sldMk cId="0" sldId="268"/>
        </pc:sldMkLst>
      </pc:sldChg>
      <pc:sldChg chg="addSp modSp add del mod modTransition">
        <pc:chgData name="NIÊN VƯU" userId="301d7a0370655f78" providerId="LiveId" clId="{71ADD111-91FC-4FCD-8E9E-A21D57447203}" dt="2025-12-01T12:38:21.120" v="1213" actId="47"/>
        <pc:sldMkLst>
          <pc:docMk/>
          <pc:sldMk cId="0" sldId="269"/>
        </pc:sldMkLst>
      </pc:sldChg>
      <pc:sldChg chg="addSp modSp add del mod modTransition">
        <pc:chgData name="NIÊN VƯU" userId="301d7a0370655f78" providerId="LiveId" clId="{71ADD111-91FC-4FCD-8E9E-A21D57447203}" dt="2025-12-01T12:38:23.569" v="1214" actId="47"/>
        <pc:sldMkLst>
          <pc:docMk/>
          <pc:sldMk cId="0" sldId="270"/>
        </pc:sldMkLst>
      </pc:sldChg>
      <pc:sldChg chg="addSp delSp modSp add del mod modTransition">
        <pc:chgData name="NIÊN VƯU" userId="301d7a0370655f78" providerId="LiveId" clId="{71ADD111-91FC-4FCD-8E9E-A21D57447203}" dt="2025-12-01T12:38:26.210" v="1215" actId="47"/>
        <pc:sldMkLst>
          <pc:docMk/>
          <pc:sldMk cId="0" sldId="271"/>
        </pc:sldMkLst>
      </pc:sldChg>
      <pc:sldChg chg="addSp modSp add del mod modTransition">
        <pc:chgData name="NIÊN VƯU" userId="301d7a0370655f78" providerId="LiveId" clId="{71ADD111-91FC-4FCD-8E9E-A21D57447203}" dt="2025-12-01T12:38:28.462" v="1216" actId="47"/>
        <pc:sldMkLst>
          <pc:docMk/>
          <pc:sldMk cId="0" sldId="272"/>
        </pc:sldMkLst>
      </pc:sldChg>
      <pc:sldChg chg="addSp modSp add del mod modTransition">
        <pc:chgData name="NIÊN VƯU" userId="301d7a0370655f78" providerId="LiveId" clId="{71ADD111-91FC-4FCD-8E9E-A21D57447203}" dt="2025-12-01T12:38:29.705" v="1217" actId="47"/>
        <pc:sldMkLst>
          <pc:docMk/>
          <pc:sldMk cId="0" sldId="273"/>
        </pc:sldMkLst>
      </pc:sldChg>
      <pc:sldChg chg="addSp modSp add mod modTransition">
        <pc:chgData name="NIÊN VƯU" userId="301d7a0370655f78" providerId="LiveId" clId="{71ADD111-91FC-4FCD-8E9E-A21D57447203}" dt="2025-12-01T12:49:59.937" v="1604"/>
        <pc:sldMkLst>
          <pc:docMk/>
          <pc:sldMk cId="0" sldId="274"/>
        </pc:sldMkLst>
        <pc:spChg chg="mod">
          <ac:chgData name="NIÊN VƯU" userId="301d7a0370655f78" providerId="LiveId" clId="{71ADD111-91FC-4FCD-8E9E-A21D57447203}" dt="2025-12-01T12:41:56.933" v="1503" actId="1076"/>
          <ac:spMkLst>
            <pc:docMk/>
            <pc:sldMk cId="0" sldId="274"/>
            <ac:spMk id="3" creationId="{00000000-0000-0000-0000-000000000000}"/>
          </ac:spMkLst>
        </pc:spChg>
        <pc:spChg chg="mod">
          <ac:chgData name="NIÊN VƯU" userId="301d7a0370655f78" providerId="LiveId" clId="{71ADD111-91FC-4FCD-8E9E-A21D57447203}" dt="2025-11-27T15:15:21.688" v="572" actId="2711"/>
          <ac:spMkLst>
            <pc:docMk/>
            <pc:sldMk cId="0" sldId="274"/>
            <ac:spMk id="4" creationId="{00000000-0000-0000-0000-000000000000}"/>
          </ac:spMkLst>
        </pc:spChg>
        <pc:spChg chg="mod">
          <ac:chgData name="NIÊN VƯU" userId="301d7a0370655f78" providerId="LiveId" clId="{71ADD111-91FC-4FCD-8E9E-A21D57447203}" dt="2025-11-27T15:16:16.236" v="580" actId="255"/>
          <ac:spMkLst>
            <pc:docMk/>
            <pc:sldMk cId="0" sldId="274"/>
            <ac:spMk id="5" creationId="{00000000-0000-0000-0000-000000000000}"/>
          </ac:spMkLst>
        </pc:spChg>
        <pc:spChg chg="mod">
          <ac:chgData name="NIÊN VƯU" userId="301d7a0370655f78" providerId="LiveId" clId="{71ADD111-91FC-4FCD-8E9E-A21D57447203}" dt="2025-11-27T15:16:29.704" v="582" actId="255"/>
          <ac:spMkLst>
            <pc:docMk/>
            <pc:sldMk cId="0" sldId="274"/>
            <ac:spMk id="6" creationId="{00000000-0000-0000-0000-000000000000}"/>
          </ac:spMkLst>
        </pc:spChg>
        <pc:spChg chg="mod">
          <ac:chgData name="NIÊN VƯU" userId="301d7a0370655f78" providerId="LiveId" clId="{71ADD111-91FC-4FCD-8E9E-A21D57447203}" dt="2025-11-27T15:15:21.688" v="572" actId="2711"/>
          <ac:spMkLst>
            <pc:docMk/>
            <pc:sldMk cId="0" sldId="274"/>
            <ac:spMk id="7" creationId="{00000000-0000-0000-0000-000000000000}"/>
          </ac:spMkLst>
        </pc:spChg>
        <pc:spChg chg="mod">
          <ac:chgData name="NIÊN VƯU" userId="301d7a0370655f78" providerId="LiveId" clId="{71ADD111-91FC-4FCD-8E9E-A21D57447203}" dt="2025-11-27T15:16:16.236" v="580" actId="255"/>
          <ac:spMkLst>
            <pc:docMk/>
            <pc:sldMk cId="0" sldId="274"/>
            <ac:spMk id="8" creationId="{00000000-0000-0000-0000-000000000000}"/>
          </ac:spMkLst>
        </pc:spChg>
        <pc:spChg chg="mod">
          <ac:chgData name="NIÊN VƯU" userId="301d7a0370655f78" providerId="LiveId" clId="{71ADD111-91FC-4FCD-8E9E-A21D57447203}" dt="2025-11-27T15:17:27.348" v="653" actId="1076"/>
          <ac:spMkLst>
            <pc:docMk/>
            <pc:sldMk cId="0" sldId="274"/>
            <ac:spMk id="9" creationId="{00000000-0000-0000-0000-000000000000}"/>
          </ac:spMkLst>
        </pc:spChg>
        <pc:spChg chg="mod">
          <ac:chgData name="NIÊN VƯU" userId="301d7a0370655f78" providerId="LiveId" clId="{71ADD111-91FC-4FCD-8E9E-A21D57447203}" dt="2025-11-27T15:15:21.688" v="572" actId="2711"/>
          <ac:spMkLst>
            <pc:docMk/>
            <pc:sldMk cId="0" sldId="274"/>
            <ac:spMk id="10" creationId="{00000000-0000-0000-0000-000000000000}"/>
          </ac:spMkLst>
        </pc:spChg>
        <pc:spChg chg="mod">
          <ac:chgData name="NIÊN VƯU" userId="301d7a0370655f78" providerId="LiveId" clId="{71ADD111-91FC-4FCD-8E9E-A21D57447203}" dt="2025-11-27T15:17:12.469" v="651" actId="14100"/>
          <ac:spMkLst>
            <pc:docMk/>
            <pc:sldMk cId="0" sldId="274"/>
            <ac:spMk id="11" creationId="{00000000-0000-0000-0000-000000000000}"/>
          </ac:spMkLst>
        </pc:spChg>
        <pc:spChg chg="mod">
          <ac:chgData name="NIÊN VƯU" userId="301d7a0370655f78" providerId="LiveId" clId="{71ADD111-91FC-4FCD-8E9E-A21D57447203}" dt="2025-11-27T15:16:29.704" v="582" actId="255"/>
          <ac:spMkLst>
            <pc:docMk/>
            <pc:sldMk cId="0" sldId="274"/>
            <ac:spMk id="12" creationId="{00000000-0000-0000-0000-000000000000}"/>
          </ac:spMkLst>
        </pc:spChg>
        <pc:spChg chg="mod">
          <ac:chgData name="NIÊN VƯU" userId="301d7a0370655f78" providerId="LiveId" clId="{71ADD111-91FC-4FCD-8E9E-A21D57447203}" dt="2025-11-27T15:15:21.688" v="572" actId="2711"/>
          <ac:spMkLst>
            <pc:docMk/>
            <pc:sldMk cId="0" sldId="274"/>
            <ac:spMk id="13" creationId="{00000000-0000-0000-0000-000000000000}"/>
          </ac:spMkLst>
        </pc:spChg>
        <pc:spChg chg="mod">
          <ac:chgData name="NIÊN VƯU" userId="301d7a0370655f78" providerId="LiveId" clId="{71ADD111-91FC-4FCD-8E9E-A21D57447203}" dt="2025-11-27T15:16:16.236" v="580" actId="255"/>
          <ac:spMkLst>
            <pc:docMk/>
            <pc:sldMk cId="0" sldId="274"/>
            <ac:spMk id="14" creationId="{00000000-0000-0000-0000-000000000000}"/>
          </ac:spMkLst>
        </pc:spChg>
        <pc:spChg chg="mod">
          <ac:chgData name="NIÊN VƯU" userId="301d7a0370655f78" providerId="LiveId" clId="{71ADD111-91FC-4FCD-8E9E-A21D57447203}" dt="2025-11-27T15:16:29.704" v="582" actId="255"/>
          <ac:spMkLst>
            <pc:docMk/>
            <pc:sldMk cId="0" sldId="274"/>
            <ac:spMk id="15" creationId="{00000000-0000-0000-0000-000000000000}"/>
          </ac:spMkLst>
        </pc:spChg>
        <pc:spChg chg="mod">
          <ac:chgData name="NIÊN VƯU" userId="301d7a0370655f78" providerId="LiveId" clId="{71ADD111-91FC-4FCD-8E9E-A21D57447203}" dt="2025-11-27T15:18:22.296" v="658" actId="255"/>
          <ac:spMkLst>
            <pc:docMk/>
            <pc:sldMk cId="0" sldId="274"/>
            <ac:spMk id="16" creationId="{00000000-0000-0000-0000-000000000000}"/>
          </ac:spMkLst>
        </pc:spChg>
        <pc:picChg chg="add mod ord">
          <ac:chgData name="NIÊN VƯU" userId="301d7a0370655f78" providerId="LiveId" clId="{71ADD111-91FC-4FCD-8E9E-A21D57447203}" dt="2025-12-01T12:41:47.655" v="1502" actId="1076"/>
          <ac:picMkLst>
            <pc:docMk/>
            <pc:sldMk cId="0" sldId="274"/>
            <ac:picMk id="18" creationId="{7A86DE7B-B32F-0357-05D9-ED5E9E282988}"/>
          </ac:picMkLst>
        </pc:picChg>
      </pc:sldChg>
      <pc:sldChg chg="addSp modSp add del mod modTransition">
        <pc:chgData name="NIÊN VƯU" userId="301d7a0370655f78" providerId="LiveId" clId="{71ADD111-91FC-4FCD-8E9E-A21D57447203}" dt="2025-12-01T12:41:29.383" v="1500" actId="47"/>
        <pc:sldMkLst>
          <pc:docMk/>
          <pc:sldMk cId="0" sldId="275"/>
        </pc:sldMkLst>
      </pc:sldChg>
      <pc:sldChg chg="addSp modSp add del mod modTransition">
        <pc:chgData name="NIÊN VƯU" userId="301d7a0370655f78" providerId="LiveId" clId="{71ADD111-91FC-4FCD-8E9E-A21D57447203}" dt="2025-12-01T12:38:51.739" v="1219" actId="47"/>
        <pc:sldMkLst>
          <pc:docMk/>
          <pc:sldMk cId="0" sldId="276"/>
        </pc:sldMkLst>
      </pc:sldChg>
      <pc:sldChg chg="addSp delSp modSp add mod modTransition">
        <pc:chgData name="NIÊN VƯU" userId="301d7a0370655f78" providerId="LiveId" clId="{71ADD111-91FC-4FCD-8E9E-A21D57447203}" dt="2025-12-01T12:49:59.937" v="1604"/>
        <pc:sldMkLst>
          <pc:docMk/>
          <pc:sldMk cId="0" sldId="277"/>
        </pc:sldMkLst>
        <pc:spChg chg="mod">
          <ac:chgData name="NIÊN VƯU" userId="301d7a0370655f78" providerId="LiveId" clId="{71ADD111-91FC-4FCD-8E9E-A21D57447203}" dt="2025-12-01T12:39:17.976" v="1320" actId="1076"/>
          <ac:spMkLst>
            <pc:docMk/>
            <pc:sldMk cId="0" sldId="277"/>
            <ac:spMk id="2" creationId="{00000000-0000-0000-0000-000000000000}"/>
          </ac:spMkLst>
        </pc:spChg>
        <pc:spChg chg="add del mod">
          <ac:chgData name="NIÊN VƯU" userId="301d7a0370655f78" providerId="LiveId" clId="{71ADD111-91FC-4FCD-8E9E-A21D57447203}" dt="2025-11-27T15:33:42.150" v="863" actId="255"/>
          <ac:spMkLst>
            <pc:docMk/>
            <pc:sldMk cId="0" sldId="277"/>
            <ac:spMk id="4" creationId="{00000000-0000-0000-0000-000000000000}"/>
          </ac:spMkLst>
        </pc:spChg>
        <pc:spChg chg="add del mod">
          <ac:chgData name="NIÊN VƯU" userId="301d7a0370655f78" providerId="LiveId" clId="{71ADD111-91FC-4FCD-8E9E-A21D57447203}" dt="2025-11-27T15:34:32.641" v="865" actId="255"/>
          <ac:spMkLst>
            <pc:docMk/>
            <pc:sldMk cId="0" sldId="277"/>
            <ac:spMk id="5" creationId="{00000000-0000-0000-0000-000000000000}"/>
          </ac:spMkLst>
        </pc:spChg>
        <pc:spChg chg="add del mod">
          <ac:chgData name="NIÊN VƯU" userId="301d7a0370655f78" providerId="LiveId" clId="{71ADD111-91FC-4FCD-8E9E-A21D57447203}" dt="2025-11-27T15:34:22.664" v="864" actId="1076"/>
          <ac:spMkLst>
            <pc:docMk/>
            <pc:sldMk cId="0" sldId="277"/>
            <ac:spMk id="6" creationId="{00000000-0000-0000-0000-000000000000}"/>
          </ac:spMkLst>
        </pc:spChg>
        <pc:spChg chg="add del mod">
          <ac:chgData name="NIÊN VƯU" userId="301d7a0370655f78" providerId="LiveId" clId="{71ADD111-91FC-4FCD-8E9E-A21D57447203}" dt="2025-11-27T15:33:42.150" v="863" actId="255"/>
          <ac:spMkLst>
            <pc:docMk/>
            <pc:sldMk cId="0" sldId="277"/>
            <ac:spMk id="8" creationId="{00000000-0000-0000-0000-000000000000}"/>
          </ac:spMkLst>
        </pc:spChg>
        <pc:spChg chg="add del mod">
          <ac:chgData name="NIÊN VƯU" userId="301d7a0370655f78" providerId="LiveId" clId="{71ADD111-91FC-4FCD-8E9E-A21D57447203}" dt="2025-11-27T15:34:32.641" v="865" actId="255"/>
          <ac:spMkLst>
            <pc:docMk/>
            <pc:sldMk cId="0" sldId="277"/>
            <ac:spMk id="9" creationId="{00000000-0000-0000-0000-000000000000}"/>
          </ac:spMkLst>
        </pc:spChg>
        <pc:spChg chg="add del mod">
          <ac:chgData name="NIÊN VƯU" userId="301d7a0370655f78" providerId="LiveId" clId="{71ADD111-91FC-4FCD-8E9E-A21D57447203}" dt="2025-11-27T15:34:22.664" v="864" actId="1076"/>
          <ac:spMkLst>
            <pc:docMk/>
            <pc:sldMk cId="0" sldId="277"/>
            <ac:spMk id="10" creationId="{00000000-0000-0000-0000-000000000000}"/>
          </ac:spMkLst>
        </pc:spChg>
        <pc:spChg chg="add del mod">
          <ac:chgData name="NIÊN VƯU" userId="301d7a0370655f78" providerId="LiveId" clId="{71ADD111-91FC-4FCD-8E9E-A21D57447203}" dt="2025-11-27T15:33:42.150" v="863" actId="255"/>
          <ac:spMkLst>
            <pc:docMk/>
            <pc:sldMk cId="0" sldId="277"/>
            <ac:spMk id="11" creationId="{00000000-0000-0000-0000-000000000000}"/>
          </ac:spMkLst>
        </pc:spChg>
        <pc:spChg chg="add del mod">
          <ac:chgData name="NIÊN VƯU" userId="301d7a0370655f78" providerId="LiveId" clId="{71ADD111-91FC-4FCD-8E9E-A21D57447203}" dt="2025-11-27T15:33:42.150" v="863" actId="255"/>
          <ac:spMkLst>
            <pc:docMk/>
            <pc:sldMk cId="0" sldId="277"/>
            <ac:spMk id="12" creationId="{00000000-0000-0000-0000-000000000000}"/>
          </ac:spMkLst>
        </pc:spChg>
        <pc:spChg chg="mod">
          <ac:chgData name="NIÊN VƯU" userId="301d7a0370655f78" providerId="LiveId" clId="{71ADD111-91FC-4FCD-8E9E-A21D57447203}" dt="2025-11-27T15:34:32.641" v="865" actId="255"/>
          <ac:spMkLst>
            <pc:docMk/>
            <pc:sldMk cId="0" sldId="277"/>
            <ac:spMk id="13" creationId="{00000000-0000-0000-0000-000000000000}"/>
          </ac:spMkLst>
        </pc:spChg>
        <pc:spChg chg="mod">
          <ac:chgData name="NIÊN VƯU" userId="301d7a0370655f78" providerId="LiveId" clId="{71ADD111-91FC-4FCD-8E9E-A21D57447203}" dt="2025-11-27T15:34:22.664" v="864" actId="1076"/>
          <ac:spMkLst>
            <pc:docMk/>
            <pc:sldMk cId="0" sldId="277"/>
            <ac:spMk id="14" creationId="{00000000-0000-0000-0000-000000000000}"/>
          </ac:spMkLst>
        </pc:spChg>
        <pc:spChg chg="add del mod">
          <ac:chgData name="NIÊN VƯU" userId="301d7a0370655f78" providerId="LiveId" clId="{71ADD111-91FC-4FCD-8E9E-A21D57447203}" dt="2025-11-27T15:33:42.150" v="863" actId="255"/>
          <ac:spMkLst>
            <pc:docMk/>
            <pc:sldMk cId="0" sldId="277"/>
            <ac:spMk id="15" creationId="{00000000-0000-0000-0000-000000000000}"/>
          </ac:spMkLst>
        </pc:spChg>
        <pc:spChg chg="mod">
          <ac:chgData name="NIÊN VƯU" userId="301d7a0370655f78" providerId="LiveId" clId="{71ADD111-91FC-4FCD-8E9E-A21D57447203}" dt="2025-11-27T15:34:32.641" v="865" actId="255"/>
          <ac:spMkLst>
            <pc:docMk/>
            <pc:sldMk cId="0" sldId="277"/>
            <ac:spMk id="17" creationId="{00000000-0000-0000-0000-000000000000}"/>
          </ac:spMkLst>
        </pc:spChg>
        <pc:spChg chg="add del mod">
          <ac:chgData name="NIÊN VƯU" userId="301d7a0370655f78" providerId="LiveId" clId="{71ADD111-91FC-4FCD-8E9E-A21D57447203}" dt="2025-11-27T15:34:22.664" v="864" actId="1076"/>
          <ac:spMkLst>
            <pc:docMk/>
            <pc:sldMk cId="0" sldId="277"/>
            <ac:spMk id="18" creationId="{00000000-0000-0000-0000-000000000000}"/>
          </ac:spMkLst>
        </pc:spChg>
        <pc:picChg chg="add mod ord">
          <ac:chgData name="NIÊN VƯU" userId="301d7a0370655f78" providerId="LiveId" clId="{71ADD111-91FC-4FCD-8E9E-A21D57447203}" dt="2025-11-27T15:32:33.155" v="854" actId="167"/>
          <ac:picMkLst>
            <pc:docMk/>
            <pc:sldMk cId="0" sldId="277"/>
            <ac:picMk id="20" creationId="{1F6C606F-FB88-FFA7-1952-AFD31EADAAD4}"/>
          </ac:picMkLst>
        </pc:picChg>
      </pc:sldChg>
      <pc:sldChg chg="addSp modSp add del mod modTransition">
        <pc:chgData name="NIÊN VƯU" userId="301d7a0370655f78" providerId="LiveId" clId="{71ADD111-91FC-4FCD-8E9E-A21D57447203}" dt="2025-12-01T12:39:25.239" v="1321" actId="47"/>
        <pc:sldMkLst>
          <pc:docMk/>
          <pc:sldMk cId="0" sldId="278"/>
        </pc:sldMkLst>
      </pc:sldChg>
      <pc:sldChg chg="addSp modSp add del mod modTransition">
        <pc:chgData name="NIÊN VƯU" userId="301d7a0370655f78" providerId="LiveId" clId="{71ADD111-91FC-4FCD-8E9E-A21D57447203}" dt="2025-12-01T12:39:30.959" v="1322" actId="47"/>
        <pc:sldMkLst>
          <pc:docMk/>
          <pc:sldMk cId="0" sldId="279"/>
        </pc:sldMkLst>
      </pc:sldChg>
      <pc:sldChg chg="addSp modSp add del mod modTransition">
        <pc:chgData name="NIÊN VƯU" userId="301d7a0370655f78" providerId="LiveId" clId="{71ADD111-91FC-4FCD-8E9E-A21D57447203}" dt="2025-12-01T12:39:33.014" v="1323" actId="47"/>
        <pc:sldMkLst>
          <pc:docMk/>
          <pc:sldMk cId="0" sldId="280"/>
        </pc:sldMkLst>
      </pc:sldChg>
      <pc:sldChg chg="addSp modSp add mod modTransition">
        <pc:chgData name="NIÊN VƯU" userId="301d7a0370655f78" providerId="LiveId" clId="{71ADD111-91FC-4FCD-8E9E-A21D57447203}" dt="2025-12-01T12:49:59.937" v="1604"/>
        <pc:sldMkLst>
          <pc:docMk/>
          <pc:sldMk cId="0" sldId="281"/>
        </pc:sldMkLst>
        <pc:spChg chg="mod">
          <ac:chgData name="NIÊN VƯU" userId="301d7a0370655f78" providerId="LiveId" clId="{71ADD111-91FC-4FCD-8E9E-A21D57447203}" dt="2025-11-27T15:47:41.315" v="963" actId="1076"/>
          <ac:spMkLst>
            <pc:docMk/>
            <pc:sldMk cId="0" sldId="281"/>
            <ac:spMk id="2" creationId="{00000000-0000-0000-0000-000000000000}"/>
          </ac:spMkLst>
        </pc:spChg>
        <pc:spChg chg="mod">
          <ac:chgData name="NIÊN VƯU" userId="301d7a0370655f78" providerId="LiveId" clId="{71ADD111-91FC-4FCD-8E9E-A21D57447203}" dt="2025-11-27T15:48:41.094" v="968" actId="255"/>
          <ac:spMkLst>
            <pc:docMk/>
            <pc:sldMk cId="0" sldId="281"/>
            <ac:spMk id="3" creationId="{00000000-0000-0000-0000-000000000000}"/>
          </ac:spMkLst>
        </pc:spChg>
        <pc:spChg chg="mod">
          <ac:chgData name="NIÊN VƯU" userId="301d7a0370655f78" providerId="LiveId" clId="{71ADD111-91FC-4FCD-8E9E-A21D57447203}" dt="2025-11-27T15:48:41.094" v="968" actId="255"/>
          <ac:spMkLst>
            <pc:docMk/>
            <pc:sldMk cId="0" sldId="281"/>
            <ac:spMk id="4" creationId="{00000000-0000-0000-0000-000000000000}"/>
          </ac:spMkLst>
        </pc:spChg>
        <pc:spChg chg="mod">
          <ac:chgData name="NIÊN VƯU" userId="301d7a0370655f78" providerId="LiveId" clId="{71ADD111-91FC-4FCD-8E9E-A21D57447203}" dt="2025-11-27T15:48:41.094" v="968" actId="255"/>
          <ac:spMkLst>
            <pc:docMk/>
            <pc:sldMk cId="0" sldId="281"/>
            <ac:spMk id="5" creationId="{00000000-0000-0000-0000-000000000000}"/>
          </ac:spMkLst>
        </pc:spChg>
        <pc:spChg chg="mod">
          <ac:chgData name="NIÊN VƯU" userId="301d7a0370655f78" providerId="LiveId" clId="{71ADD111-91FC-4FCD-8E9E-A21D57447203}" dt="2025-11-27T15:48:57.071" v="969" actId="255"/>
          <ac:spMkLst>
            <pc:docMk/>
            <pc:sldMk cId="0" sldId="281"/>
            <ac:spMk id="7" creationId="{00000000-0000-0000-0000-000000000000}"/>
          </ac:spMkLst>
        </pc:spChg>
        <pc:spChg chg="mod">
          <ac:chgData name="NIÊN VƯU" userId="301d7a0370655f78" providerId="LiveId" clId="{71ADD111-91FC-4FCD-8E9E-A21D57447203}" dt="2025-11-27T15:48:41.094" v="968" actId="255"/>
          <ac:spMkLst>
            <pc:docMk/>
            <pc:sldMk cId="0" sldId="281"/>
            <ac:spMk id="8" creationId="{00000000-0000-0000-0000-000000000000}"/>
          </ac:spMkLst>
        </pc:spChg>
        <pc:spChg chg="mod">
          <ac:chgData name="NIÊN VƯU" userId="301d7a0370655f78" providerId="LiveId" clId="{71ADD111-91FC-4FCD-8E9E-A21D57447203}" dt="2025-11-27T15:48:41.094" v="968" actId="255"/>
          <ac:spMkLst>
            <pc:docMk/>
            <pc:sldMk cId="0" sldId="281"/>
            <ac:spMk id="9" creationId="{00000000-0000-0000-0000-000000000000}"/>
          </ac:spMkLst>
        </pc:spChg>
        <pc:spChg chg="mod">
          <ac:chgData name="NIÊN VƯU" userId="301d7a0370655f78" providerId="LiveId" clId="{71ADD111-91FC-4FCD-8E9E-A21D57447203}" dt="2025-11-27T15:48:41.094" v="968" actId="255"/>
          <ac:spMkLst>
            <pc:docMk/>
            <pc:sldMk cId="0" sldId="281"/>
            <ac:spMk id="11" creationId="{00000000-0000-0000-0000-000000000000}"/>
          </ac:spMkLst>
        </pc:spChg>
        <pc:spChg chg="mod">
          <ac:chgData name="NIÊN VƯU" userId="301d7a0370655f78" providerId="LiveId" clId="{71ADD111-91FC-4FCD-8E9E-A21D57447203}" dt="2025-11-27T15:48:57.071" v="969" actId="255"/>
          <ac:spMkLst>
            <pc:docMk/>
            <pc:sldMk cId="0" sldId="281"/>
            <ac:spMk id="13" creationId="{00000000-0000-0000-0000-000000000000}"/>
          </ac:spMkLst>
        </pc:spChg>
        <pc:spChg chg="mod">
          <ac:chgData name="NIÊN VƯU" userId="301d7a0370655f78" providerId="LiveId" clId="{71ADD111-91FC-4FCD-8E9E-A21D57447203}" dt="2025-11-27T15:48:41.094" v="968" actId="255"/>
          <ac:spMkLst>
            <pc:docMk/>
            <pc:sldMk cId="0" sldId="281"/>
            <ac:spMk id="14" creationId="{00000000-0000-0000-0000-000000000000}"/>
          </ac:spMkLst>
        </pc:spChg>
        <pc:spChg chg="mod">
          <ac:chgData name="NIÊN VƯU" userId="301d7a0370655f78" providerId="LiveId" clId="{71ADD111-91FC-4FCD-8E9E-A21D57447203}" dt="2025-11-27T15:48:41.094" v="968" actId="255"/>
          <ac:spMkLst>
            <pc:docMk/>
            <pc:sldMk cId="0" sldId="281"/>
            <ac:spMk id="15" creationId="{00000000-0000-0000-0000-000000000000}"/>
          </ac:spMkLst>
        </pc:spChg>
        <pc:spChg chg="mod">
          <ac:chgData name="NIÊN VƯU" userId="301d7a0370655f78" providerId="LiveId" clId="{71ADD111-91FC-4FCD-8E9E-A21D57447203}" dt="2025-11-27T15:48:41.094" v="968" actId="255"/>
          <ac:spMkLst>
            <pc:docMk/>
            <pc:sldMk cId="0" sldId="281"/>
            <ac:spMk id="17" creationId="{00000000-0000-0000-0000-000000000000}"/>
          </ac:spMkLst>
        </pc:spChg>
        <pc:spChg chg="mod">
          <ac:chgData name="NIÊN VƯU" userId="301d7a0370655f78" providerId="LiveId" clId="{71ADD111-91FC-4FCD-8E9E-A21D57447203}" dt="2025-11-27T15:48:57.071" v="969" actId="255"/>
          <ac:spMkLst>
            <pc:docMk/>
            <pc:sldMk cId="0" sldId="281"/>
            <ac:spMk id="19" creationId="{00000000-0000-0000-0000-000000000000}"/>
          </ac:spMkLst>
        </pc:spChg>
        <pc:picChg chg="add mod ord">
          <ac:chgData name="NIÊN VƯU" userId="301d7a0370655f78" providerId="LiveId" clId="{71ADD111-91FC-4FCD-8E9E-A21D57447203}" dt="2025-11-27T15:47:06.271" v="956" actId="34135"/>
          <ac:picMkLst>
            <pc:docMk/>
            <pc:sldMk cId="0" sldId="281"/>
            <ac:picMk id="22" creationId="{06F7715A-70FB-4570-8590-D95E7FA9CF3C}"/>
          </ac:picMkLst>
        </pc:picChg>
      </pc:sldChg>
      <pc:sldChg chg="addSp modSp add del mod modTransition">
        <pc:chgData name="NIÊN VƯU" userId="301d7a0370655f78" providerId="LiveId" clId="{71ADD111-91FC-4FCD-8E9E-A21D57447203}" dt="2025-12-01T12:39:39.937" v="1324" actId="47"/>
        <pc:sldMkLst>
          <pc:docMk/>
          <pc:sldMk cId="0" sldId="282"/>
        </pc:sldMkLst>
      </pc:sldChg>
      <pc:sldChg chg="addSp modSp add del mod modTransition">
        <pc:chgData name="NIÊN VƯU" userId="301d7a0370655f78" providerId="LiveId" clId="{71ADD111-91FC-4FCD-8E9E-A21D57447203}" dt="2025-12-01T12:40:27.034" v="1366" actId="47"/>
        <pc:sldMkLst>
          <pc:docMk/>
          <pc:sldMk cId="0" sldId="283"/>
        </pc:sldMkLst>
        <pc:spChg chg="mod">
          <ac:chgData name="NIÊN VƯU" userId="301d7a0370655f78" providerId="LiveId" clId="{71ADD111-91FC-4FCD-8E9E-A21D57447203}" dt="2025-12-01T12:40:22.019" v="1365" actId="1076"/>
          <ac:spMkLst>
            <pc:docMk/>
            <pc:sldMk cId="0" sldId="283"/>
            <ac:spMk id="3" creationId="{00000000-0000-0000-0000-000000000000}"/>
          </ac:spMkLst>
        </pc:spChg>
      </pc:sldChg>
      <pc:sldChg chg="addSp modSp add mod modTransition">
        <pc:chgData name="NIÊN VƯU" userId="301d7a0370655f78" providerId="LiveId" clId="{71ADD111-91FC-4FCD-8E9E-A21D57447203}" dt="2025-12-01T12:49:59.937" v="1604"/>
        <pc:sldMkLst>
          <pc:docMk/>
          <pc:sldMk cId="0" sldId="284"/>
        </pc:sldMkLst>
        <pc:spChg chg="mod">
          <ac:chgData name="NIÊN VƯU" userId="301d7a0370655f78" providerId="LiveId" clId="{71ADD111-91FC-4FCD-8E9E-A21D57447203}" dt="2025-11-27T16:01:51.382" v="1028" actId="255"/>
          <ac:spMkLst>
            <pc:docMk/>
            <pc:sldMk cId="0" sldId="284"/>
            <ac:spMk id="2" creationId="{00000000-0000-0000-0000-000000000000}"/>
          </ac:spMkLst>
        </pc:spChg>
        <pc:spChg chg="mod">
          <ac:chgData name="NIÊN VƯU" userId="301d7a0370655f78" providerId="LiveId" clId="{71ADD111-91FC-4FCD-8E9E-A21D57447203}" dt="2025-11-27T16:00:28.216" v="1025" actId="2711"/>
          <ac:spMkLst>
            <pc:docMk/>
            <pc:sldMk cId="0" sldId="284"/>
            <ac:spMk id="3" creationId="{00000000-0000-0000-0000-000000000000}"/>
          </ac:spMkLst>
        </pc:spChg>
        <pc:spChg chg="mod">
          <ac:chgData name="NIÊN VƯU" userId="301d7a0370655f78" providerId="LiveId" clId="{71ADD111-91FC-4FCD-8E9E-A21D57447203}" dt="2025-11-27T16:00:28.216" v="1025" actId="2711"/>
          <ac:spMkLst>
            <pc:docMk/>
            <pc:sldMk cId="0" sldId="284"/>
            <ac:spMk id="4" creationId="{00000000-0000-0000-0000-000000000000}"/>
          </ac:spMkLst>
        </pc:spChg>
        <pc:spChg chg="mod">
          <ac:chgData name="NIÊN VƯU" userId="301d7a0370655f78" providerId="LiveId" clId="{71ADD111-91FC-4FCD-8E9E-A21D57447203}" dt="2025-11-27T16:00:28.216" v="1025" actId="2711"/>
          <ac:spMkLst>
            <pc:docMk/>
            <pc:sldMk cId="0" sldId="284"/>
            <ac:spMk id="5" creationId="{00000000-0000-0000-0000-000000000000}"/>
          </ac:spMkLst>
        </pc:spChg>
        <pc:spChg chg="mod">
          <ac:chgData name="NIÊN VƯU" userId="301d7a0370655f78" providerId="LiveId" clId="{71ADD111-91FC-4FCD-8E9E-A21D57447203}" dt="2025-11-27T16:00:28.216" v="1025" actId="2711"/>
          <ac:spMkLst>
            <pc:docMk/>
            <pc:sldMk cId="0" sldId="284"/>
            <ac:spMk id="6" creationId="{00000000-0000-0000-0000-000000000000}"/>
          </ac:spMkLst>
        </pc:spChg>
        <pc:spChg chg="mod">
          <ac:chgData name="NIÊN VƯU" userId="301d7a0370655f78" providerId="LiveId" clId="{71ADD111-91FC-4FCD-8E9E-A21D57447203}" dt="2025-11-27T16:00:28.216" v="1025" actId="2711"/>
          <ac:spMkLst>
            <pc:docMk/>
            <pc:sldMk cId="0" sldId="284"/>
            <ac:spMk id="7" creationId="{00000000-0000-0000-0000-000000000000}"/>
          </ac:spMkLst>
        </pc:spChg>
        <pc:spChg chg="mod">
          <ac:chgData name="NIÊN VƯU" userId="301d7a0370655f78" providerId="LiveId" clId="{71ADD111-91FC-4FCD-8E9E-A21D57447203}" dt="2025-11-27T16:00:05.862" v="1022" actId="1076"/>
          <ac:spMkLst>
            <pc:docMk/>
            <pc:sldMk cId="0" sldId="284"/>
            <ac:spMk id="8" creationId="{00000000-0000-0000-0000-000000000000}"/>
          </ac:spMkLst>
        </pc:spChg>
        <pc:spChg chg="mod">
          <ac:chgData name="NIÊN VƯU" userId="301d7a0370655f78" providerId="LiveId" clId="{71ADD111-91FC-4FCD-8E9E-A21D57447203}" dt="2025-11-27T16:00:28.216" v="1025" actId="2711"/>
          <ac:spMkLst>
            <pc:docMk/>
            <pc:sldMk cId="0" sldId="284"/>
            <ac:spMk id="10" creationId="{00000000-0000-0000-0000-000000000000}"/>
          </ac:spMkLst>
        </pc:spChg>
        <pc:spChg chg="mod">
          <ac:chgData name="NIÊN VƯU" userId="301d7a0370655f78" providerId="LiveId" clId="{71ADD111-91FC-4FCD-8E9E-A21D57447203}" dt="2025-11-27T16:00:28.216" v="1025" actId="2711"/>
          <ac:spMkLst>
            <pc:docMk/>
            <pc:sldMk cId="0" sldId="284"/>
            <ac:spMk id="11" creationId="{00000000-0000-0000-0000-000000000000}"/>
          </ac:spMkLst>
        </pc:spChg>
        <pc:spChg chg="mod">
          <ac:chgData name="NIÊN VƯU" userId="301d7a0370655f78" providerId="LiveId" clId="{71ADD111-91FC-4FCD-8E9E-A21D57447203}" dt="2025-11-27T16:00:28.216" v="1025" actId="2711"/>
          <ac:spMkLst>
            <pc:docMk/>
            <pc:sldMk cId="0" sldId="284"/>
            <ac:spMk id="12" creationId="{00000000-0000-0000-0000-000000000000}"/>
          </ac:spMkLst>
        </pc:spChg>
        <pc:spChg chg="mod">
          <ac:chgData name="NIÊN VƯU" userId="301d7a0370655f78" providerId="LiveId" clId="{71ADD111-91FC-4FCD-8E9E-A21D57447203}" dt="2025-11-27T16:00:28.216" v="1025" actId="2711"/>
          <ac:spMkLst>
            <pc:docMk/>
            <pc:sldMk cId="0" sldId="284"/>
            <ac:spMk id="13" creationId="{00000000-0000-0000-0000-000000000000}"/>
          </ac:spMkLst>
        </pc:spChg>
        <pc:spChg chg="mod">
          <ac:chgData name="NIÊN VƯU" userId="301d7a0370655f78" providerId="LiveId" clId="{71ADD111-91FC-4FCD-8E9E-A21D57447203}" dt="2025-11-27T16:00:28.216" v="1025" actId="2711"/>
          <ac:spMkLst>
            <pc:docMk/>
            <pc:sldMk cId="0" sldId="284"/>
            <ac:spMk id="14" creationId="{00000000-0000-0000-0000-000000000000}"/>
          </ac:spMkLst>
        </pc:spChg>
        <pc:picChg chg="mod">
          <ac:chgData name="NIÊN VƯU" userId="301d7a0370655f78" providerId="LiveId" clId="{71ADD111-91FC-4FCD-8E9E-A21D57447203}" dt="2025-11-27T16:02:43.772" v="1034" actId="1076"/>
          <ac:picMkLst>
            <pc:docMk/>
            <pc:sldMk cId="0" sldId="284"/>
            <ac:picMk id="9" creationId="{00000000-0000-0000-0000-000000000000}"/>
          </ac:picMkLst>
        </pc:picChg>
        <pc:picChg chg="mod">
          <ac:chgData name="NIÊN VƯU" userId="301d7a0370655f78" providerId="LiveId" clId="{71ADD111-91FC-4FCD-8E9E-A21D57447203}" dt="2025-11-27T16:02:43.772" v="1034" actId="1076"/>
          <ac:picMkLst>
            <pc:docMk/>
            <pc:sldMk cId="0" sldId="284"/>
            <ac:picMk id="15" creationId="{00000000-0000-0000-0000-000000000000}"/>
          </ac:picMkLst>
        </pc:picChg>
        <pc:picChg chg="add mod ord">
          <ac:chgData name="NIÊN VƯU" userId="301d7a0370655f78" providerId="LiveId" clId="{71ADD111-91FC-4FCD-8E9E-A21D57447203}" dt="2025-11-27T15:59:46.373" v="1020" actId="167"/>
          <ac:picMkLst>
            <pc:docMk/>
            <pc:sldMk cId="0" sldId="284"/>
            <ac:picMk id="17" creationId="{83F0C8EF-CF06-5F06-5CD7-288C19BF1497}"/>
          </ac:picMkLst>
        </pc:picChg>
      </pc:sldChg>
      <pc:sldChg chg="addSp modSp add del mod modTransition">
        <pc:chgData name="NIÊN VƯU" userId="301d7a0370655f78" providerId="LiveId" clId="{71ADD111-91FC-4FCD-8E9E-A21D57447203}" dt="2025-12-01T12:40:32.685" v="1367" actId="47"/>
        <pc:sldMkLst>
          <pc:docMk/>
          <pc:sldMk cId="0" sldId="285"/>
        </pc:sldMkLst>
      </pc:sldChg>
      <pc:sldChg chg="addSp delSp modSp new mod ord modTransition modAnim">
        <pc:chgData name="NIÊN VƯU" userId="301d7a0370655f78" providerId="LiveId" clId="{71ADD111-91FC-4FCD-8E9E-A21D57447203}" dt="2025-12-01T12:49:59.937" v="1604"/>
        <pc:sldMkLst>
          <pc:docMk/>
          <pc:sldMk cId="3763783826" sldId="285"/>
        </pc:sldMkLst>
        <pc:spChg chg="add del mod">
          <ac:chgData name="NIÊN VƯU" userId="301d7a0370655f78" providerId="LiveId" clId="{71ADD111-91FC-4FCD-8E9E-A21D57447203}" dt="2025-12-01T12:45:49.269" v="1535" actId="11529"/>
          <ac:spMkLst>
            <pc:docMk/>
            <pc:sldMk cId="3763783826" sldId="285"/>
            <ac:spMk id="4" creationId="{A48F6E81-00F1-0BC1-6593-7299D913693D}"/>
          </ac:spMkLst>
        </pc:spChg>
        <pc:spChg chg="add mod">
          <ac:chgData name="NIÊN VƯU" userId="301d7a0370655f78" providerId="LiveId" clId="{71ADD111-91FC-4FCD-8E9E-A21D57447203}" dt="2025-12-01T12:46:47.897" v="1596" actId="1076"/>
          <ac:spMkLst>
            <pc:docMk/>
            <pc:sldMk cId="3763783826" sldId="285"/>
            <ac:spMk id="5" creationId="{4A78A381-9466-F303-BD95-7FA52DBACB27}"/>
          </ac:spMkLst>
        </pc:spChg>
        <pc:picChg chg="add del mod">
          <ac:chgData name="NIÊN VƯU" userId="301d7a0370655f78" providerId="LiveId" clId="{71ADD111-91FC-4FCD-8E9E-A21D57447203}" dt="2025-12-01T12:44:10.664" v="1520" actId="478"/>
          <ac:picMkLst>
            <pc:docMk/>
            <pc:sldMk cId="3763783826" sldId="285"/>
            <ac:picMk id="3" creationId="{46F26B54-53C2-8FE6-1D5F-77F3B3928527}"/>
          </ac:picMkLst>
        </pc:picChg>
        <pc:picChg chg="add del mod">
          <ac:chgData name="NIÊN VƯU" userId="301d7a0370655f78" providerId="LiveId" clId="{71ADD111-91FC-4FCD-8E9E-A21D57447203}" dt="2025-12-01T12:44:10.664" v="1520" actId="478"/>
          <ac:picMkLst>
            <pc:docMk/>
            <pc:sldMk cId="3763783826" sldId="285"/>
            <ac:picMk id="1026" creationId="{8757580D-E2A4-8B37-3CBF-9FDBD11FEC22}"/>
          </ac:picMkLst>
        </pc:picChg>
        <pc:picChg chg="add mod">
          <ac:chgData name="NIÊN VƯU" userId="301d7a0370655f78" providerId="LiveId" clId="{71ADD111-91FC-4FCD-8E9E-A21D57447203}" dt="2025-12-01T12:46:52.845" v="1597" actId="34135"/>
          <ac:picMkLst>
            <pc:docMk/>
            <pc:sldMk cId="3763783826" sldId="285"/>
            <ac:picMk id="1028" creationId="{33AA2F66-1F8C-9FA1-2466-4125A0937687}"/>
          </ac:picMkLst>
        </pc:picChg>
      </pc:sldChg>
      <pc:sldChg chg="new del">
        <pc:chgData name="NIÊN VƯU" userId="301d7a0370655f78" providerId="LiveId" clId="{71ADD111-91FC-4FCD-8E9E-A21D57447203}" dt="2025-12-01T12:42:29.452" v="1506" actId="680"/>
        <pc:sldMkLst>
          <pc:docMk/>
          <pc:sldMk cId="1348384359" sldId="286"/>
        </pc:sldMkLst>
      </pc:sldChg>
      <pc:sldChg chg="addSp delSp modSp new mod">
        <pc:chgData name="NIÊN VƯU" userId="301d7a0370655f78" providerId="LiveId" clId="{71ADD111-91FC-4FCD-8E9E-A21D57447203}" dt="2025-12-01T12:58:23.812" v="2223" actId="255"/>
        <pc:sldMkLst>
          <pc:docMk/>
          <pc:sldMk cId="3780971986" sldId="286"/>
        </pc:sldMkLst>
        <pc:spChg chg="add mod">
          <ac:chgData name="NIÊN VƯU" userId="301d7a0370655f78" providerId="LiveId" clId="{71ADD111-91FC-4FCD-8E9E-A21D57447203}" dt="2025-12-01T12:51:04.638" v="1608" actId="13822"/>
          <ac:spMkLst>
            <pc:docMk/>
            <pc:sldMk cId="3780971986" sldId="286"/>
            <ac:spMk id="2" creationId="{17CA7912-5F31-B8E2-3F75-48D6F142A111}"/>
          </ac:spMkLst>
        </pc:spChg>
        <pc:spChg chg="add del mod">
          <ac:chgData name="NIÊN VƯU" userId="301d7a0370655f78" providerId="LiveId" clId="{71ADD111-91FC-4FCD-8E9E-A21D57447203}" dt="2025-12-01T12:57:00.465" v="2113" actId="478"/>
          <ac:spMkLst>
            <pc:docMk/>
            <pc:sldMk cId="3780971986" sldId="286"/>
            <ac:spMk id="3" creationId="{EBD165A2-001F-D251-301F-D2DBABAA236F}"/>
          </ac:spMkLst>
        </pc:spChg>
        <pc:spChg chg="add del mod">
          <ac:chgData name="NIÊN VƯU" userId="301d7a0370655f78" providerId="LiveId" clId="{71ADD111-91FC-4FCD-8E9E-A21D57447203}" dt="2025-12-01T12:52:46.954" v="1741"/>
          <ac:spMkLst>
            <pc:docMk/>
            <pc:sldMk cId="3780971986" sldId="286"/>
            <ac:spMk id="4" creationId="{52BD6189-5985-7BC9-1E08-0A1B5192FD7D}"/>
          </ac:spMkLst>
        </pc:spChg>
        <pc:spChg chg="add del mod">
          <ac:chgData name="NIÊN VƯU" userId="301d7a0370655f78" providerId="LiveId" clId="{71ADD111-91FC-4FCD-8E9E-A21D57447203}" dt="2025-12-01T12:57:00.465" v="2113" actId="478"/>
          <ac:spMkLst>
            <pc:docMk/>
            <pc:sldMk cId="3780971986" sldId="286"/>
            <ac:spMk id="5" creationId="{BAFE6B16-02C7-2CF2-74C1-C9E4C23772D2}"/>
          </ac:spMkLst>
        </pc:spChg>
        <pc:spChg chg="add del mod">
          <ac:chgData name="NIÊN VƯU" userId="301d7a0370655f78" providerId="LiveId" clId="{71ADD111-91FC-4FCD-8E9E-A21D57447203}" dt="2025-12-01T12:53:43.816" v="1830"/>
          <ac:spMkLst>
            <pc:docMk/>
            <pc:sldMk cId="3780971986" sldId="286"/>
            <ac:spMk id="6" creationId="{E8247A7D-EB1B-D48F-B6CB-679DC03A66A9}"/>
          </ac:spMkLst>
        </pc:spChg>
        <pc:spChg chg="add del mod">
          <ac:chgData name="NIÊN VƯU" userId="301d7a0370655f78" providerId="LiveId" clId="{71ADD111-91FC-4FCD-8E9E-A21D57447203}" dt="2025-12-01T12:57:00.465" v="2113" actId="478"/>
          <ac:spMkLst>
            <pc:docMk/>
            <pc:sldMk cId="3780971986" sldId="286"/>
            <ac:spMk id="7" creationId="{F5121F7F-2CE6-31BD-61E9-DD7D19AC88F2}"/>
          </ac:spMkLst>
        </pc:spChg>
        <pc:spChg chg="add del mod">
          <ac:chgData name="NIÊN VƯU" userId="301d7a0370655f78" providerId="LiveId" clId="{71ADD111-91FC-4FCD-8E9E-A21D57447203}" dt="2025-12-01T12:55:07.657" v="2009"/>
          <ac:spMkLst>
            <pc:docMk/>
            <pc:sldMk cId="3780971986" sldId="286"/>
            <ac:spMk id="8" creationId="{3CCD29D8-A0A6-3DC1-91CC-D4CB1B4F08C0}"/>
          </ac:spMkLst>
        </pc:spChg>
        <pc:spChg chg="add del mod">
          <ac:chgData name="NIÊN VƯU" userId="301d7a0370655f78" providerId="LiveId" clId="{71ADD111-91FC-4FCD-8E9E-A21D57447203}" dt="2025-12-01T12:57:00.465" v="2113" actId="478"/>
          <ac:spMkLst>
            <pc:docMk/>
            <pc:sldMk cId="3780971986" sldId="286"/>
            <ac:spMk id="9" creationId="{50155344-A0A5-ACA0-3325-9ACC5DAC3FFC}"/>
          </ac:spMkLst>
        </pc:spChg>
        <pc:spChg chg="add mod">
          <ac:chgData name="NIÊN VƯU" userId="301d7a0370655f78" providerId="LiveId" clId="{71ADD111-91FC-4FCD-8E9E-A21D57447203}" dt="2025-12-01T12:58:23.812" v="2223" actId="255"/>
          <ac:spMkLst>
            <pc:docMk/>
            <pc:sldMk cId="3780971986" sldId="286"/>
            <ac:spMk id="10" creationId="{D2C13BC5-B414-87FC-1341-78DD84A206BD}"/>
          </ac:spMkLst>
        </pc:spChg>
        <pc:picChg chg="add del mod">
          <ac:chgData name="NIÊN VƯU" userId="301d7a0370655f78" providerId="LiveId" clId="{71ADD111-91FC-4FCD-8E9E-A21D57447203}" dt="2025-12-01T12:56:53.543" v="2111" actId="478"/>
          <ac:picMkLst>
            <pc:docMk/>
            <pc:sldMk cId="3780971986" sldId="286"/>
            <ac:picMk id="2050" creationId="{E90AC035-0A6E-D174-616D-982CF91A1E44}"/>
          </ac:picMkLst>
        </pc:picChg>
        <pc:picChg chg="add mod">
          <ac:chgData name="NIÊN VƯU" userId="301d7a0370655f78" providerId="LiveId" clId="{71ADD111-91FC-4FCD-8E9E-A21D57447203}" dt="2025-12-01T12:57:24.864" v="2121" actId="14100"/>
          <ac:picMkLst>
            <pc:docMk/>
            <pc:sldMk cId="3780971986" sldId="286"/>
            <ac:picMk id="2052" creationId="{D9D5D263-E5E2-5A1B-59B5-95FE046465DD}"/>
          </ac:picMkLst>
        </pc:picChg>
      </pc:sldChg>
      <pc:sldChg chg="addSp delSp modSp new mod ord">
        <pc:chgData name="NIÊN VƯU" userId="301d7a0370655f78" providerId="LiveId" clId="{71ADD111-91FC-4FCD-8E9E-A21D57447203}" dt="2025-12-01T13:11:04.369" v="2425" actId="1076"/>
        <pc:sldMkLst>
          <pc:docMk/>
          <pc:sldMk cId="869758799" sldId="287"/>
        </pc:sldMkLst>
        <pc:spChg chg="add del mod">
          <ac:chgData name="NIÊN VƯU" userId="301d7a0370655f78" providerId="LiveId" clId="{71ADD111-91FC-4FCD-8E9E-A21D57447203}" dt="2025-12-01T13:05:40.208" v="2245" actId="478"/>
          <ac:spMkLst>
            <pc:docMk/>
            <pc:sldMk cId="869758799" sldId="287"/>
            <ac:spMk id="2" creationId="{B30D05D0-6171-273C-8432-2633EBB507EA}"/>
          </ac:spMkLst>
        </pc:spChg>
        <pc:spChg chg="add mod">
          <ac:chgData name="NIÊN VƯU" userId="301d7a0370655f78" providerId="LiveId" clId="{71ADD111-91FC-4FCD-8E9E-A21D57447203}" dt="2025-12-01T13:10:39.867" v="2422" actId="1076"/>
          <ac:spMkLst>
            <pc:docMk/>
            <pc:sldMk cId="869758799" sldId="287"/>
            <ac:spMk id="6" creationId="{9A73722D-CD50-C9B7-CB3E-5EE9BAC5212E}"/>
          </ac:spMkLst>
        </pc:spChg>
        <pc:graphicFrameChg chg="add del mod modGraphic">
          <ac:chgData name="NIÊN VƯU" userId="301d7a0370655f78" providerId="LiveId" clId="{71ADD111-91FC-4FCD-8E9E-A21D57447203}" dt="2025-12-01T13:11:04.369" v="2425" actId="1076"/>
          <ac:graphicFrameMkLst>
            <pc:docMk/>
            <pc:sldMk cId="869758799" sldId="287"/>
            <ac:graphicFrameMk id="3" creationId="{FD78D79C-314E-564B-23B7-EEF3D55A2689}"/>
          </ac:graphicFrameMkLst>
        </pc:graphicFrameChg>
        <pc:picChg chg="add del mod ord">
          <ac:chgData name="NIÊN VƯU" userId="301d7a0370655f78" providerId="LiveId" clId="{71ADD111-91FC-4FCD-8E9E-A21D57447203}" dt="2025-12-01T13:06:42.053" v="2253" actId="478"/>
          <ac:picMkLst>
            <pc:docMk/>
            <pc:sldMk cId="869758799" sldId="287"/>
            <ac:picMk id="5" creationId="{531315AA-E41D-5C5F-04F5-EA81AC28F1F9}"/>
          </ac:picMkLst>
        </pc:picChg>
      </pc:sldChg>
    </pc:docChg>
  </pc:docChgLst>
</pc:chgInfo>
</file>

<file path=ppt/media/image1.png>
</file>

<file path=ppt/media/image10.png>
</file>

<file path=ppt/media/image2.png>
</file>

<file path=ppt/media/image3.pn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3081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pic>
        <p:nvPicPr>
          <p:cNvPr id="3" name="Picture 2" descr="A blue and white background with a blue logo&#10;&#10;AI-generated content may be incorrect.">
            <a:extLst>
              <a:ext uri="{FF2B5EF4-FFF2-40B4-BE49-F238E27FC236}">
                <a16:creationId xmlns:a16="http://schemas.microsoft.com/office/drawing/2014/main" id="{22CB6AD7-37EC-5753-FD60-1F1B2003E316}"/>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a:off x="-1" y="0"/>
            <a:ext cx="14630401" cy="82296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vi-VN"/>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vi-VN"/>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vi-VN"/>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vi-VN"/>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vi-VN"/>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vi-VN"/>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vi-VN"/>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vi-VN"/>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vi-VN"/>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txBody>
          <a:bodyPr/>
          <a:lstStyle/>
          <a:p>
            <a:endParaRPr lang="vi-VN"/>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0.xml"/><Relationship Id="rId5" Type="http://schemas.openxmlformats.org/officeDocument/2006/relationships/image" Target="../media/image10.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hyperlink" Target="https://youtu.be/yUNuNhqaW4s?si=x2xxVUSmHlm2XuC3" TargetMode="Externa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14" name="Picture 13" descr="A blue and white logo">
            <a:extLst>
              <a:ext uri="{FF2B5EF4-FFF2-40B4-BE49-F238E27FC236}">
                <a16:creationId xmlns:a16="http://schemas.microsoft.com/office/drawing/2014/main" id="{E3DF06BF-211C-01D7-833B-D1B5DE5DAF8D}"/>
              </a:ext>
            </a:extLst>
          </p:cNvPr>
          <p:cNvPicPr>
            <a:picLocks noGrp="1" noRot="1" noChangeAspect="1" noMove="1" noResize="1" noEditPoints="1" noAdjustHandles="1" noChangeArrowheads="1" noChangeShapeType="1" noCrop="1"/>
          </p:cNvPicPr>
          <p:nvPr/>
        </p:nvPicPr>
        <p:blipFill>
          <a:blip r:embed="rId3"/>
          <a:stretch>
            <a:fillRect/>
          </a:stretch>
        </p:blipFill>
        <p:spPr>
          <a:xfrm>
            <a:off x="0" y="0"/>
            <a:ext cx="14630400" cy="8229600"/>
          </a:xfrm>
          <a:prstGeom prst="rect">
            <a:avLst/>
          </a:prstGeom>
        </p:spPr>
      </p:pic>
      <p:sp>
        <p:nvSpPr>
          <p:cNvPr id="2" name="Text 0"/>
          <p:cNvSpPr/>
          <p:nvPr/>
        </p:nvSpPr>
        <p:spPr>
          <a:xfrm>
            <a:off x="758309" y="2711886"/>
            <a:ext cx="13113782" cy="1247061"/>
          </a:xfrm>
          <a:prstGeom prst="rect">
            <a:avLst/>
          </a:prstGeom>
          <a:noFill/>
          <a:ln/>
        </p:spPr>
        <p:txBody>
          <a:bodyPr wrap="square" lIns="0" tIns="0" rIns="0" bIns="0" rtlCol="0" anchor="t"/>
          <a:lstStyle/>
          <a:p>
            <a:pPr marL="0" indent="0" algn="ctr">
              <a:lnSpc>
                <a:spcPts val="4900"/>
              </a:lnSpc>
              <a:buNone/>
            </a:pPr>
            <a:r>
              <a:rPr lang="en-US" sz="4500" b="1" dirty="0">
                <a:solidFill>
                  <a:srgbClr val="C00000"/>
                </a:solidFill>
                <a:latin typeface="Times New Roman" panose="02020603050405020304" pitchFamily="18" charset="0"/>
                <a:ea typeface="Sora Semi Bold" pitchFamily="34" charset="-122"/>
                <a:cs typeface="Times New Roman" panose="02020603050405020304" pitchFamily="18" charset="0"/>
              </a:rPr>
              <a:t>CÁC MỐI ĐE DỌA AN NINH MẠNG TRÊN MẠNG XÃ HỘI</a:t>
            </a:r>
            <a:endParaRPr lang="en-US" sz="4500" b="1" dirty="0">
              <a:solidFill>
                <a:srgbClr val="C00000"/>
              </a:solidFill>
              <a:latin typeface="Times New Roman" panose="02020603050405020304" pitchFamily="18" charset="0"/>
              <a:cs typeface="Times New Roman" panose="02020603050405020304" pitchFamily="18" charset="0"/>
            </a:endParaRPr>
          </a:p>
        </p:txBody>
      </p:sp>
      <p:sp>
        <p:nvSpPr>
          <p:cNvPr id="3" name="Text 1"/>
          <p:cNvSpPr/>
          <p:nvPr/>
        </p:nvSpPr>
        <p:spPr>
          <a:xfrm>
            <a:off x="758309" y="430601"/>
            <a:ext cx="13113782" cy="473868"/>
          </a:xfrm>
          <a:prstGeom prst="rect">
            <a:avLst/>
          </a:prstGeom>
          <a:noFill/>
          <a:ln/>
        </p:spPr>
        <p:txBody>
          <a:bodyPr wrap="none" lIns="0" tIns="0" rIns="0" bIns="0" rtlCol="0" anchor="t"/>
          <a:lstStyle/>
          <a:p>
            <a:pPr marL="0" indent="0" algn="ctr">
              <a:lnSpc>
                <a:spcPts val="2350"/>
              </a:lnSpc>
              <a:buNone/>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ĐẠI HỌC CẦN THƠ</a:t>
            </a:r>
            <a:endParaRPr lang="en-US" sz="2000" dirty="0">
              <a:latin typeface="Times New Roman" panose="02020603050405020304" pitchFamily="18" charset="0"/>
              <a:cs typeface="Times New Roman" panose="02020603050405020304" pitchFamily="18" charset="0"/>
            </a:endParaRPr>
          </a:p>
        </p:txBody>
      </p:sp>
      <p:sp>
        <p:nvSpPr>
          <p:cNvPr id="4" name="Text 2"/>
          <p:cNvSpPr/>
          <p:nvPr/>
        </p:nvSpPr>
        <p:spPr>
          <a:xfrm>
            <a:off x="0" y="122124"/>
            <a:ext cx="14630400" cy="1573096"/>
          </a:xfrm>
          <a:prstGeom prst="rect">
            <a:avLst/>
          </a:prstGeom>
          <a:noFill/>
          <a:ln/>
        </p:spPr>
        <p:txBody>
          <a:bodyPr wrap="none" lIns="0" tIns="0" rIns="0" bIns="0" rtlCol="0" anchor="t"/>
          <a:lstStyle/>
          <a:p>
            <a:pPr marL="0" indent="0" algn="ctr">
              <a:lnSpc>
                <a:spcPts val="2350"/>
              </a:lnSpc>
              <a:buNone/>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TRƯỜNG CÔNG NGHỆ THÔNG TIN &amp; TRUYỀN THÔNG</a:t>
            </a:r>
          </a:p>
          <a:p>
            <a:pPr marL="0" indent="0" algn="ctr">
              <a:lnSpc>
                <a:spcPts val="2350"/>
              </a:lnSpc>
              <a:buNone/>
            </a:pPr>
            <a:endParaRPr lang="en-US" sz="2000" dirty="0">
              <a:solidFill>
                <a:srgbClr val="3B3535"/>
              </a:solidFill>
              <a:latin typeface="Times New Roman" panose="02020603050405020304" pitchFamily="18" charset="0"/>
              <a:cs typeface="Times New Roman" panose="02020603050405020304" pitchFamily="18" charset="0"/>
            </a:endParaRPr>
          </a:p>
          <a:p>
            <a:pPr marL="0" indent="0" algn="ctr">
              <a:lnSpc>
                <a:spcPts val="2350"/>
              </a:lnSpc>
              <a:buNone/>
            </a:pPr>
            <a:r>
              <a:rPr lang="en-US" sz="2000" dirty="0">
                <a:solidFill>
                  <a:srgbClr val="3B3535"/>
                </a:solidFill>
                <a:latin typeface="Times New Roman" panose="02020603050405020304" pitchFamily="18" charset="0"/>
                <a:cs typeface="Times New Roman" panose="02020603050405020304" pitchFamily="18" charset="0"/>
              </a:rPr>
              <a:t>***</a:t>
            </a:r>
          </a:p>
          <a:p>
            <a:pPr marL="0" indent="0" algn="ctr">
              <a:lnSpc>
                <a:spcPts val="2350"/>
              </a:lnSpc>
              <a:buNone/>
            </a:pPr>
            <a:r>
              <a:rPr lang="vi-VN" sz="2000" dirty="0">
                <a:solidFill>
                  <a:srgbClr val="3B3535"/>
                </a:solidFill>
                <a:latin typeface="Times New Roman" panose="02020603050405020304" pitchFamily="18" charset="0"/>
                <a:cs typeface="Times New Roman" panose="02020603050405020304" pitchFamily="18" charset="0"/>
              </a:rPr>
              <a:t>BÁO CÁO</a:t>
            </a:r>
          </a:p>
          <a:p>
            <a:pPr algn="ctr">
              <a:lnSpc>
                <a:spcPts val="2350"/>
              </a:lnSpc>
            </a:pPr>
            <a:r>
              <a:rPr lang="en-US" sz="2000" dirty="0">
                <a:latin typeface="Times New Roman" panose="02020603050405020304" pitchFamily="18" charset="0"/>
                <a:cs typeface="Times New Roman" panose="02020603050405020304" pitchFamily="18" charset="0"/>
              </a:rPr>
              <a:t>NỀN TẢNG CÔNG NGHỆ </a:t>
            </a:r>
            <a:r>
              <a:rPr lang="vi-VN" sz="2000" dirty="0">
                <a:latin typeface="Times New Roman" panose="02020603050405020304" pitchFamily="18" charset="0"/>
                <a:cs typeface="Times New Roman" panose="02020603050405020304" pitchFamily="18" charset="0"/>
              </a:rPr>
              <a:t>SỐ</a:t>
            </a:r>
          </a:p>
        </p:txBody>
      </p:sp>
      <p:sp>
        <p:nvSpPr>
          <p:cNvPr id="5" name="Text 3"/>
          <p:cNvSpPr/>
          <p:nvPr/>
        </p:nvSpPr>
        <p:spPr>
          <a:xfrm>
            <a:off x="758309" y="5337870"/>
            <a:ext cx="9719667" cy="303252"/>
          </a:xfrm>
          <a:prstGeom prst="rect">
            <a:avLst/>
          </a:prstGeom>
          <a:noFill/>
          <a:ln/>
        </p:spPr>
        <p:txBody>
          <a:bodyPr wrap="none" lIns="0" tIns="0" rIns="0" bIns="0" rtlCol="0" anchor="t"/>
          <a:lstStyle/>
          <a:p>
            <a:pPr marL="0" indent="0" algn="l">
              <a:lnSpc>
                <a:spcPts val="2350"/>
              </a:lnSpc>
              <a:buNone/>
            </a:pPr>
            <a:endParaRPr lang="en-US" sz="2000" dirty="0">
              <a:latin typeface="Times New Roman" panose="02020603050405020304" pitchFamily="18" charset="0"/>
              <a:cs typeface="Times New Roman" panose="02020603050405020304" pitchFamily="18" charset="0"/>
            </a:endParaRPr>
          </a:p>
        </p:txBody>
      </p:sp>
      <p:sp>
        <p:nvSpPr>
          <p:cNvPr id="6" name="Text 4"/>
          <p:cNvSpPr/>
          <p:nvPr/>
        </p:nvSpPr>
        <p:spPr>
          <a:xfrm>
            <a:off x="758309" y="4371142"/>
            <a:ext cx="9719667" cy="303252"/>
          </a:xfrm>
          <a:prstGeom prst="rect">
            <a:avLst/>
          </a:prstGeom>
          <a:noFill/>
          <a:ln/>
        </p:spPr>
        <p:txBody>
          <a:bodyPr wrap="none" lIns="0" tIns="0" rIns="0" bIns="0" rtlCol="0" anchor="t"/>
          <a:lstStyle/>
          <a:p>
            <a:pPr marL="0" indent="0" algn="l">
              <a:lnSpc>
                <a:spcPts val="2350"/>
              </a:lnSpc>
              <a:buNone/>
            </a:pPr>
            <a:endParaRPr lang="en-US" sz="2000" dirty="0">
              <a:latin typeface="Times New Roman" panose="02020603050405020304" pitchFamily="18" charset="0"/>
              <a:cs typeface="Times New Roman" panose="02020603050405020304" pitchFamily="18" charset="0"/>
            </a:endParaRPr>
          </a:p>
        </p:txBody>
      </p:sp>
      <p:sp>
        <p:nvSpPr>
          <p:cNvPr id="7" name="Text 5"/>
          <p:cNvSpPr/>
          <p:nvPr/>
        </p:nvSpPr>
        <p:spPr>
          <a:xfrm>
            <a:off x="758309" y="4996636"/>
            <a:ext cx="9719667" cy="303252"/>
          </a:xfrm>
          <a:prstGeom prst="rect">
            <a:avLst/>
          </a:prstGeom>
          <a:noFill/>
          <a:ln/>
        </p:spPr>
        <p:txBody>
          <a:bodyPr wrap="none" lIns="0" tIns="0" rIns="0" bIns="0" rtlCol="0" anchor="t"/>
          <a:lstStyle/>
          <a:p>
            <a:pPr algn="l">
              <a:lnSpc>
                <a:spcPts val="2350"/>
              </a:lnSpc>
            </a:pPr>
            <a:endParaRPr lang="en-US" sz="2000" dirty="0">
              <a:latin typeface="Times New Roman" panose="02020603050405020304" pitchFamily="18" charset="0"/>
              <a:cs typeface="Times New Roman" panose="02020603050405020304" pitchFamily="18" charset="0"/>
            </a:endParaRPr>
          </a:p>
        </p:txBody>
      </p:sp>
      <p:sp>
        <p:nvSpPr>
          <p:cNvPr id="8" name="Text 6"/>
          <p:cNvSpPr/>
          <p:nvPr/>
        </p:nvSpPr>
        <p:spPr>
          <a:xfrm>
            <a:off x="758309" y="4371142"/>
            <a:ext cx="9719667" cy="1250989"/>
          </a:xfrm>
          <a:prstGeom prst="rect">
            <a:avLst/>
          </a:prstGeom>
          <a:noFill/>
          <a:ln/>
        </p:spPr>
        <p:txBody>
          <a:bodyPr wrap="none" lIns="0" tIns="0" rIns="0" bIns="0" rtlCol="0" anchor="t"/>
          <a:lstStyle/>
          <a:p>
            <a:pPr marL="342900" indent="-342900" algn="l">
              <a:lnSpc>
                <a:spcPts val="2350"/>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9" name="Text 7"/>
          <p:cNvSpPr/>
          <p:nvPr/>
        </p:nvSpPr>
        <p:spPr>
          <a:xfrm>
            <a:off x="758309" y="5688449"/>
            <a:ext cx="9719667" cy="303252"/>
          </a:xfrm>
          <a:prstGeom prst="rect">
            <a:avLst/>
          </a:prstGeom>
          <a:noFill/>
          <a:ln/>
        </p:spPr>
        <p:txBody>
          <a:bodyPr wrap="none" lIns="0" tIns="0" rIns="0" bIns="0" rtlCol="0" anchor="t"/>
          <a:lstStyle/>
          <a:p>
            <a:pPr marL="342900" indent="-342900" algn="l">
              <a:lnSpc>
                <a:spcPts val="2350"/>
              </a:lnSpc>
              <a:buSzPct val="100000"/>
              <a:buChar char="•"/>
            </a:pPr>
            <a:endParaRPr lang="en-US" sz="2000" dirty="0">
              <a:latin typeface="Times New Roman" panose="02020603050405020304" pitchFamily="18" charset="0"/>
              <a:cs typeface="Times New Roman" panose="02020603050405020304" pitchFamily="18" charset="0"/>
            </a:endParaRPr>
          </a:p>
        </p:txBody>
      </p:sp>
      <p:sp>
        <p:nvSpPr>
          <p:cNvPr id="10" name="Text 8"/>
          <p:cNvSpPr/>
          <p:nvPr/>
        </p:nvSpPr>
        <p:spPr>
          <a:xfrm>
            <a:off x="758309" y="6058019"/>
            <a:ext cx="9719667" cy="303252"/>
          </a:xfrm>
          <a:prstGeom prst="rect">
            <a:avLst/>
          </a:prstGeom>
          <a:noFill/>
          <a:ln/>
        </p:spPr>
        <p:txBody>
          <a:bodyPr wrap="none" lIns="0" tIns="0" rIns="0" bIns="0" rtlCol="0" anchor="t"/>
          <a:lstStyle/>
          <a:p>
            <a:pPr algn="l">
              <a:lnSpc>
                <a:spcPts val="2350"/>
              </a:lnSpc>
              <a:buSzPct val="100000"/>
            </a:pPr>
            <a:endParaRPr lang="en-US" sz="2000" dirty="0">
              <a:latin typeface="Times New Roman" panose="02020603050405020304" pitchFamily="18" charset="0"/>
              <a:cs typeface="Times New Roman" panose="02020603050405020304" pitchFamily="18" charset="0"/>
            </a:endParaRPr>
          </a:p>
        </p:txBody>
      </p:sp>
      <p:sp>
        <p:nvSpPr>
          <p:cNvPr id="12" name="Text 9"/>
          <p:cNvSpPr/>
          <p:nvPr/>
        </p:nvSpPr>
        <p:spPr>
          <a:xfrm>
            <a:off x="758309" y="6816090"/>
            <a:ext cx="13113782" cy="303252"/>
          </a:xfrm>
          <a:prstGeom prst="rect">
            <a:avLst/>
          </a:prstGeom>
          <a:noFill/>
          <a:ln/>
        </p:spPr>
        <p:txBody>
          <a:bodyPr wrap="none" lIns="0" tIns="0" rIns="0" bIns="0" rtlCol="0" anchor="t"/>
          <a:lstStyle/>
          <a:p>
            <a:pPr marL="0" indent="0" algn="l">
              <a:lnSpc>
                <a:spcPts val="2350"/>
              </a:lnSpc>
              <a:buNone/>
            </a:pPr>
            <a:endParaRPr lang="en-US" sz="1450" dirty="0"/>
          </a:p>
        </p:txBody>
      </p:sp>
      <p:sp>
        <p:nvSpPr>
          <p:cNvPr id="15" name="TextBox 14">
            <a:extLst>
              <a:ext uri="{FF2B5EF4-FFF2-40B4-BE49-F238E27FC236}">
                <a16:creationId xmlns:a16="http://schemas.microsoft.com/office/drawing/2014/main" id="{10626859-840C-BD3E-E0D9-F03D19C8B720}"/>
              </a:ext>
            </a:extLst>
          </p:cNvPr>
          <p:cNvSpPr txBox="1"/>
          <p:nvPr/>
        </p:nvSpPr>
        <p:spPr>
          <a:xfrm>
            <a:off x="0" y="4501566"/>
            <a:ext cx="14630400" cy="830997"/>
          </a:xfrm>
          <a:prstGeom prst="rect">
            <a:avLst/>
          </a:prstGeom>
          <a:noFill/>
        </p:spPr>
        <p:txBody>
          <a:bodyPr wrap="square" rtlCol="0">
            <a:spAutoFit/>
          </a:bodyPr>
          <a:lstStyle/>
          <a:p>
            <a:pPr algn="ctr"/>
            <a:r>
              <a:rPr lang="vi-VN" sz="2400" b="1" i="1" u="sng" dirty="0">
                <a:latin typeface="Times New Roman" panose="02020603050405020304" pitchFamily="18" charset="0"/>
                <a:cs typeface="Times New Roman" panose="02020603050405020304" pitchFamily="18" charset="0"/>
              </a:rPr>
              <a:t>Giáo viên hướng dẫn</a:t>
            </a:r>
            <a:r>
              <a:rPr lang="vi-VN" sz="2400" b="1" i="1" dirty="0">
                <a:latin typeface="Times New Roman" panose="02020603050405020304" pitchFamily="18" charset="0"/>
                <a:cs typeface="Times New Roman" panose="02020603050405020304" pitchFamily="18" charset="0"/>
              </a:rPr>
              <a:t>:</a:t>
            </a:r>
          </a:p>
          <a:p>
            <a:pPr algn="ctr"/>
            <a:r>
              <a:rPr lang="en-US" sz="2400" dirty="0" err="1">
                <a:solidFill>
                  <a:srgbClr val="3B3535"/>
                </a:solidFill>
                <a:latin typeface="Times New Roman" panose="02020603050405020304" pitchFamily="18" charset="0"/>
                <a:ea typeface="Sora Light" pitchFamily="34" charset="-122"/>
                <a:cs typeface="Times New Roman" panose="02020603050405020304" pitchFamily="18" charset="0"/>
              </a:rPr>
              <a:t>Ths.GVC</a:t>
            </a:r>
            <a:r>
              <a:rPr lang="en-US" sz="2400" dirty="0">
                <a:solidFill>
                  <a:srgbClr val="3B3535"/>
                </a:solidFill>
                <a:latin typeface="Times New Roman" panose="02020603050405020304" pitchFamily="18" charset="0"/>
                <a:ea typeface="Sora Light" pitchFamily="34" charset="-122"/>
                <a:cs typeface="Times New Roman" panose="02020603050405020304" pitchFamily="18" charset="0"/>
              </a:rPr>
              <a:t> Nguyễn Minh Trung</a:t>
            </a:r>
            <a:endParaRPr lang="vi-VN" sz="2400" i="1"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A blue and white background with a blue logo&#10;&#10;AI-generated content may be incorrect.">
            <a:extLst>
              <a:ext uri="{FF2B5EF4-FFF2-40B4-BE49-F238E27FC236}">
                <a16:creationId xmlns:a16="http://schemas.microsoft.com/office/drawing/2014/main" id="{06F7715A-70FB-4570-8590-D95E7FA9CF3C}"/>
              </a:ext>
            </a:extLst>
          </p:cNvPr>
          <p:cNvPicPr>
            <a:picLocks noGrp="1" noRot="1" noChangeAspect="1" noMove="1" noResize="1" noEditPoints="1" noAdjustHandles="1" noChangeArrowheads="1" noChangeShapeType="1" noCrop="1"/>
          </p:cNvPicPr>
          <p:nvPr/>
        </p:nvPicPr>
        <p:blipFill>
          <a:blip r:embed="rId3"/>
          <a:stretch>
            <a:fillRect/>
          </a:stretch>
        </p:blipFill>
        <p:spPr>
          <a:xfrm>
            <a:off x="0" y="0"/>
            <a:ext cx="14630400" cy="8229600"/>
          </a:xfrm>
          <a:prstGeom prst="rect">
            <a:avLst/>
          </a:prstGeom>
        </p:spPr>
      </p:pic>
      <p:sp>
        <p:nvSpPr>
          <p:cNvPr id="2" name="Text 0"/>
          <p:cNvSpPr/>
          <p:nvPr/>
        </p:nvSpPr>
        <p:spPr>
          <a:xfrm>
            <a:off x="1763683" y="251698"/>
            <a:ext cx="13113782" cy="1247061"/>
          </a:xfrm>
          <a:prstGeom prst="rect">
            <a:avLst/>
          </a:prstGeom>
          <a:noFill/>
          <a:ln/>
        </p:spPr>
        <p:txBody>
          <a:bodyPr wrap="square" lIns="0" tIns="0" rIns="0" bIns="0" rtlCol="0" anchor="t"/>
          <a:lstStyle/>
          <a:p>
            <a:pPr marL="0" indent="0" algn="ctr">
              <a:lnSpc>
                <a:spcPts val="4900"/>
              </a:lnSpc>
              <a:buNone/>
            </a:pPr>
            <a:r>
              <a:rPr lang="en-US" sz="3900" dirty="0">
                <a:solidFill>
                  <a:srgbClr val="1F1E1E"/>
                </a:solidFill>
                <a:latin typeface="Times New Roman" panose="02020603050405020304" pitchFamily="18" charset="0"/>
                <a:ea typeface="Sora Semi Bold" pitchFamily="34" charset="-122"/>
                <a:cs typeface="Times New Roman" panose="02020603050405020304" pitchFamily="18" charset="0"/>
              </a:rPr>
              <a:t>Giải pháp dài hạn và định hướng phát triển an </a:t>
            </a:r>
            <a:r>
              <a:rPr lang="en-US" sz="3900" dirty="0" err="1">
                <a:solidFill>
                  <a:srgbClr val="1F1E1E"/>
                </a:solidFill>
                <a:latin typeface="Times New Roman" panose="02020603050405020304" pitchFamily="18" charset="0"/>
                <a:ea typeface="Sora Semi Bold" pitchFamily="34" charset="-122"/>
                <a:cs typeface="Times New Roman" panose="02020603050405020304" pitchFamily="18" charset="0"/>
              </a:rPr>
              <a:t>ninh</a:t>
            </a:r>
            <a:r>
              <a:rPr lang="en-US" sz="3900" dirty="0">
                <a:solidFill>
                  <a:srgbClr val="1F1E1E"/>
                </a:solidFill>
                <a:latin typeface="Times New Roman" panose="02020603050405020304" pitchFamily="18" charset="0"/>
                <a:ea typeface="Sora Semi Bold" pitchFamily="34" charset="-122"/>
                <a:cs typeface="Times New Roman" panose="02020603050405020304" pitchFamily="18" charset="0"/>
              </a:rPr>
              <a:t> </a:t>
            </a:r>
          </a:p>
          <a:p>
            <a:pPr marL="0" indent="0" algn="ctr">
              <a:lnSpc>
                <a:spcPts val="4900"/>
              </a:lnSpc>
              <a:buNone/>
            </a:pPr>
            <a:r>
              <a:rPr lang="en-US" sz="3900" dirty="0" err="1">
                <a:solidFill>
                  <a:srgbClr val="1F1E1E"/>
                </a:solidFill>
                <a:latin typeface="Times New Roman" panose="02020603050405020304" pitchFamily="18" charset="0"/>
                <a:ea typeface="Sora Semi Bold" pitchFamily="34" charset="-122"/>
                <a:cs typeface="Times New Roman" panose="02020603050405020304" pitchFamily="18" charset="0"/>
              </a:rPr>
              <a:t>mạng</a:t>
            </a:r>
            <a:r>
              <a:rPr lang="en-US" sz="3900" dirty="0">
                <a:solidFill>
                  <a:srgbClr val="1F1E1E"/>
                </a:solidFill>
                <a:latin typeface="Times New Roman" panose="02020603050405020304" pitchFamily="18" charset="0"/>
                <a:ea typeface="Sora Semi Bold" pitchFamily="34" charset="-122"/>
                <a:cs typeface="Times New Roman" panose="02020603050405020304" pitchFamily="18" charset="0"/>
              </a:rPr>
              <a:t> xã hội</a:t>
            </a:r>
            <a:endParaRPr lang="en-US" sz="3900" dirty="0">
              <a:latin typeface="Times New Roman" panose="02020603050405020304" pitchFamily="18" charset="0"/>
              <a:cs typeface="Times New Roman" panose="02020603050405020304" pitchFamily="18" charset="0"/>
            </a:endParaRPr>
          </a:p>
        </p:txBody>
      </p:sp>
      <p:sp>
        <p:nvSpPr>
          <p:cNvPr id="3" name="Shape 1"/>
          <p:cNvSpPr/>
          <p:nvPr/>
        </p:nvSpPr>
        <p:spPr>
          <a:xfrm>
            <a:off x="758309" y="3123426"/>
            <a:ext cx="4244816" cy="3242905"/>
          </a:xfrm>
          <a:prstGeom prst="roundRect">
            <a:avLst>
              <a:gd name="adj" fmla="val 3384"/>
            </a:avLst>
          </a:prstGeom>
          <a:solidFill>
            <a:srgbClr val="FFFFFF"/>
          </a:solidFill>
          <a:ln/>
        </p:spPr>
        <p:txBody>
          <a:bodyPr/>
          <a:lstStyle/>
          <a:p>
            <a:endParaRPr lang="vi-VN" sz="2100">
              <a:latin typeface="Times New Roman" panose="02020603050405020304" pitchFamily="18" charset="0"/>
              <a:cs typeface="Times New Roman" panose="02020603050405020304" pitchFamily="18" charset="0"/>
            </a:endParaRPr>
          </a:p>
        </p:txBody>
      </p:sp>
      <p:sp>
        <p:nvSpPr>
          <p:cNvPr id="4" name="Shape 2"/>
          <p:cNvSpPr/>
          <p:nvPr/>
        </p:nvSpPr>
        <p:spPr>
          <a:xfrm>
            <a:off x="758309" y="3100566"/>
            <a:ext cx="4244816" cy="91440"/>
          </a:xfrm>
          <a:prstGeom prst="roundRect">
            <a:avLst>
              <a:gd name="adj" fmla="val 87077"/>
            </a:avLst>
          </a:prstGeom>
          <a:solidFill>
            <a:srgbClr val="DA1B2E"/>
          </a:solidFill>
          <a:ln/>
        </p:spPr>
        <p:txBody>
          <a:bodyPr/>
          <a:lstStyle/>
          <a:p>
            <a:endParaRPr lang="vi-VN" sz="2100">
              <a:latin typeface="Times New Roman" panose="02020603050405020304" pitchFamily="18" charset="0"/>
              <a:cs typeface="Times New Roman" panose="02020603050405020304" pitchFamily="18" charset="0"/>
            </a:endParaRPr>
          </a:p>
        </p:txBody>
      </p:sp>
      <p:sp>
        <p:nvSpPr>
          <p:cNvPr id="5" name="Shape 3"/>
          <p:cNvSpPr/>
          <p:nvPr/>
        </p:nvSpPr>
        <p:spPr>
          <a:xfrm>
            <a:off x="2596396" y="2839105"/>
            <a:ext cx="568643" cy="568643"/>
          </a:xfrm>
          <a:prstGeom prst="roundRect">
            <a:avLst>
              <a:gd name="adj" fmla="val 160804"/>
            </a:avLst>
          </a:prstGeom>
          <a:solidFill>
            <a:srgbClr val="DA1B2E"/>
          </a:solidFill>
          <a:ln/>
        </p:spPr>
        <p:txBody>
          <a:bodyPr/>
          <a:lstStyle/>
          <a:p>
            <a:endParaRPr lang="vi-VN" sz="2100">
              <a:latin typeface="Times New Roman" panose="02020603050405020304" pitchFamily="18" charset="0"/>
              <a:cs typeface="Times New Roman" panose="02020603050405020304" pitchFamily="18" charset="0"/>
            </a:endParaRPr>
          </a:p>
        </p:txBody>
      </p:sp>
      <p:sp>
        <p:nvSpPr>
          <p:cNvPr id="6" name="Text 4"/>
          <p:cNvSpPr/>
          <p:nvPr/>
        </p:nvSpPr>
        <p:spPr>
          <a:xfrm>
            <a:off x="2767013" y="2981266"/>
            <a:ext cx="227409" cy="284321"/>
          </a:xfrm>
          <a:prstGeom prst="rect">
            <a:avLst/>
          </a:prstGeom>
          <a:noFill/>
          <a:ln/>
        </p:spPr>
        <p:txBody>
          <a:bodyPr wrap="none" lIns="0" tIns="0" rIns="0" bIns="0" rtlCol="0" anchor="t"/>
          <a:lstStyle/>
          <a:p>
            <a:pPr marL="0" indent="0" algn="l">
              <a:lnSpc>
                <a:spcPts val="2850"/>
              </a:lnSpc>
              <a:buNone/>
            </a:pPr>
            <a:r>
              <a:rPr lang="en-US" sz="2100" dirty="0">
                <a:solidFill>
                  <a:srgbClr val="FFFFFF"/>
                </a:solidFill>
                <a:latin typeface="Times New Roman" panose="02020603050405020304" pitchFamily="18" charset="0"/>
                <a:ea typeface="Sora Semi Bold" pitchFamily="34" charset="-122"/>
                <a:cs typeface="Times New Roman" panose="02020603050405020304" pitchFamily="18" charset="0"/>
              </a:rPr>
              <a:t>1</a:t>
            </a:r>
            <a:endParaRPr lang="en-US" sz="2100" dirty="0">
              <a:latin typeface="Times New Roman" panose="02020603050405020304" pitchFamily="18" charset="0"/>
              <a:cs typeface="Times New Roman" panose="02020603050405020304" pitchFamily="18" charset="0"/>
            </a:endParaRPr>
          </a:p>
        </p:txBody>
      </p:sp>
      <p:sp>
        <p:nvSpPr>
          <p:cNvPr id="7" name="Text 5"/>
          <p:cNvSpPr/>
          <p:nvPr/>
        </p:nvSpPr>
        <p:spPr>
          <a:xfrm>
            <a:off x="970717" y="3597295"/>
            <a:ext cx="3820001" cy="623411"/>
          </a:xfrm>
          <a:prstGeom prst="rect">
            <a:avLst/>
          </a:prstGeom>
          <a:noFill/>
          <a:ln/>
        </p:spPr>
        <p:txBody>
          <a:bodyPr wrap="square" lIns="0" tIns="0" rIns="0" bIns="0" rtlCol="0" anchor="t"/>
          <a:lstStyle/>
          <a:p>
            <a:pPr marL="0" indent="0" algn="l">
              <a:lnSpc>
                <a:spcPts val="2450"/>
              </a:lnSpc>
              <a:buNone/>
            </a:pPr>
            <a:r>
              <a:rPr lang="en-US" sz="2300" dirty="0">
                <a:solidFill>
                  <a:srgbClr val="3B3535"/>
                </a:solidFill>
                <a:latin typeface="Times New Roman" panose="02020603050405020304" pitchFamily="18" charset="0"/>
                <a:ea typeface="Sora Semi Bold" pitchFamily="34" charset="-122"/>
                <a:cs typeface="Times New Roman" panose="02020603050405020304" pitchFamily="18" charset="0"/>
              </a:rPr>
              <a:t>Giáo dục – Truyền thông – Nhận thức cộng đồng</a:t>
            </a:r>
            <a:endParaRPr lang="en-US" sz="2300" dirty="0">
              <a:latin typeface="Times New Roman" panose="02020603050405020304" pitchFamily="18" charset="0"/>
              <a:cs typeface="Times New Roman" panose="02020603050405020304" pitchFamily="18" charset="0"/>
            </a:endParaRPr>
          </a:p>
        </p:txBody>
      </p:sp>
      <p:sp>
        <p:nvSpPr>
          <p:cNvPr id="8" name="Text 6"/>
          <p:cNvSpPr/>
          <p:nvPr/>
        </p:nvSpPr>
        <p:spPr>
          <a:xfrm>
            <a:off x="970717" y="4334411"/>
            <a:ext cx="3820001" cy="1819513"/>
          </a:xfrm>
          <a:prstGeom prst="rect">
            <a:avLst/>
          </a:prstGeom>
          <a:noFill/>
          <a:ln/>
        </p:spPr>
        <p:txBody>
          <a:bodyPr wrap="square" lIns="0" tIns="0" rIns="0" bIns="0" rtlCol="0" anchor="t"/>
          <a:lstStyle/>
          <a:p>
            <a:pPr marL="0" indent="0" algn="l">
              <a:lnSpc>
                <a:spcPts val="2350"/>
              </a:lnSpc>
              <a:buNone/>
            </a:pPr>
            <a:r>
              <a:rPr lang="en-US" sz="2100" dirty="0">
                <a:solidFill>
                  <a:srgbClr val="3B3535"/>
                </a:solidFill>
                <a:latin typeface="Times New Roman" panose="02020603050405020304" pitchFamily="18" charset="0"/>
                <a:ea typeface="Sora Light" pitchFamily="34" charset="-122"/>
                <a:cs typeface="Times New Roman" panose="02020603050405020304" pitchFamily="18" charset="0"/>
              </a:rPr>
              <a:t>Tích hợp chủ đề An ninh mạng &amp; Quyền riêng tư số vào chương trình học. Triển khai chiến dịch truyền thông đại chúng về phòng chống lừa đảo. Khuyến khích tham gia ngày An toàn thông tin Việt Nam.</a:t>
            </a:r>
            <a:endParaRPr lang="en-US" sz="2100" dirty="0">
              <a:latin typeface="Times New Roman" panose="02020603050405020304" pitchFamily="18" charset="0"/>
              <a:cs typeface="Times New Roman" panose="02020603050405020304" pitchFamily="18" charset="0"/>
            </a:endParaRPr>
          </a:p>
        </p:txBody>
      </p:sp>
      <p:sp>
        <p:nvSpPr>
          <p:cNvPr id="9" name="Shape 7"/>
          <p:cNvSpPr/>
          <p:nvPr/>
        </p:nvSpPr>
        <p:spPr>
          <a:xfrm>
            <a:off x="5192673" y="3123426"/>
            <a:ext cx="4244935" cy="3242905"/>
          </a:xfrm>
          <a:prstGeom prst="roundRect">
            <a:avLst>
              <a:gd name="adj" fmla="val 3384"/>
            </a:avLst>
          </a:prstGeom>
          <a:solidFill>
            <a:srgbClr val="FFFFFF"/>
          </a:solidFill>
          <a:ln/>
        </p:spPr>
        <p:txBody>
          <a:bodyPr/>
          <a:lstStyle/>
          <a:p>
            <a:endParaRPr lang="vi-VN" sz="2100">
              <a:latin typeface="Times New Roman" panose="02020603050405020304" pitchFamily="18" charset="0"/>
              <a:cs typeface="Times New Roman" panose="02020603050405020304" pitchFamily="18" charset="0"/>
            </a:endParaRPr>
          </a:p>
        </p:txBody>
      </p:sp>
      <p:sp>
        <p:nvSpPr>
          <p:cNvPr id="10" name="Shape 8"/>
          <p:cNvSpPr/>
          <p:nvPr/>
        </p:nvSpPr>
        <p:spPr>
          <a:xfrm>
            <a:off x="5192673" y="3100566"/>
            <a:ext cx="4244935" cy="91440"/>
          </a:xfrm>
          <a:prstGeom prst="roundRect">
            <a:avLst>
              <a:gd name="adj" fmla="val 87077"/>
            </a:avLst>
          </a:prstGeom>
          <a:solidFill>
            <a:srgbClr val="DA1B2E"/>
          </a:solidFill>
          <a:ln/>
        </p:spPr>
        <p:txBody>
          <a:bodyPr/>
          <a:lstStyle/>
          <a:p>
            <a:endParaRPr lang="vi-VN" sz="2100">
              <a:latin typeface="Times New Roman" panose="02020603050405020304" pitchFamily="18" charset="0"/>
              <a:cs typeface="Times New Roman" panose="02020603050405020304" pitchFamily="18" charset="0"/>
            </a:endParaRPr>
          </a:p>
        </p:txBody>
      </p:sp>
      <p:sp>
        <p:nvSpPr>
          <p:cNvPr id="11" name="Shape 9"/>
          <p:cNvSpPr/>
          <p:nvPr/>
        </p:nvSpPr>
        <p:spPr>
          <a:xfrm>
            <a:off x="7030760" y="2839105"/>
            <a:ext cx="568643" cy="568643"/>
          </a:xfrm>
          <a:prstGeom prst="roundRect">
            <a:avLst>
              <a:gd name="adj" fmla="val 160804"/>
            </a:avLst>
          </a:prstGeom>
          <a:solidFill>
            <a:srgbClr val="DA1B2E"/>
          </a:solidFill>
          <a:ln/>
        </p:spPr>
        <p:txBody>
          <a:bodyPr/>
          <a:lstStyle/>
          <a:p>
            <a:endParaRPr lang="vi-VN" sz="2100">
              <a:latin typeface="Times New Roman" panose="02020603050405020304" pitchFamily="18" charset="0"/>
              <a:cs typeface="Times New Roman" panose="02020603050405020304" pitchFamily="18" charset="0"/>
            </a:endParaRPr>
          </a:p>
        </p:txBody>
      </p:sp>
      <p:sp>
        <p:nvSpPr>
          <p:cNvPr id="12" name="Text 10"/>
          <p:cNvSpPr/>
          <p:nvPr/>
        </p:nvSpPr>
        <p:spPr>
          <a:xfrm>
            <a:off x="7201376" y="2981266"/>
            <a:ext cx="227409" cy="284321"/>
          </a:xfrm>
          <a:prstGeom prst="rect">
            <a:avLst/>
          </a:prstGeom>
          <a:noFill/>
          <a:ln/>
        </p:spPr>
        <p:txBody>
          <a:bodyPr wrap="none" lIns="0" tIns="0" rIns="0" bIns="0" rtlCol="0" anchor="t"/>
          <a:lstStyle/>
          <a:p>
            <a:pPr marL="0" indent="0" algn="l">
              <a:lnSpc>
                <a:spcPts val="2850"/>
              </a:lnSpc>
              <a:buNone/>
            </a:pPr>
            <a:r>
              <a:rPr lang="en-US" sz="2100" dirty="0">
                <a:solidFill>
                  <a:srgbClr val="FFFFFF"/>
                </a:solidFill>
                <a:latin typeface="Times New Roman" panose="02020603050405020304" pitchFamily="18" charset="0"/>
                <a:ea typeface="Sora Semi Bold" pitchFamily="34" charset="-122"/>
                <a:cs typeface="Times New Roman" panose="02020603050405020304" pitchFamily="18" charset="0"/>
              </a:rPr>
              <a:t>2</a:t>
            </a:r>
            <a:endParaRPr lang="en-US" sz="2100" dirty="0">
              <a:latin typeface="Times New Roman" panose="02020603050405020304" pitchFamily="18" charset="0"/>
              <a:cs typeface="Times New Roman" panose="02020603050405020304" pitchFamily="18" charset="0"/>
            </a:endParaRPr>
          </a:p>
        </p:txBody>
      </p:sp>
      <p:sp>
        <p:nvSpPr>
          <p:cNvPr id="13" name="Text 11"/>
          <p:cNvSpPr/>
          <p:nvPr/>
        </p:nvSpPr>
        <p:spPr>
          <a:xfrm>
            <a:off x="5405080" y="3597295"/>
            <a:ext cx="3820120" cy="623411"/>
          </a:xfrm>
          <a:prstGeom prst="rect">
            <a:avLst/>
          </a:prstGeom>
          <a:noFill/>
          <a:ln/>
        </p:spPr>
        <p:txBody>
          <a:bodyPr wrap="square" lIns="0" tIns="0" rIns="0" bIns="0" rtlCol="0" anchor="t"/>
          <a:lstStyle/>
          <a:p>
            <a:pPr marL="0" indent="0" algn="l">
              <a:lnSpc>
                <a:spcPts val="2450"/>
              </a:lnSpc>
              <a:buNone/>
            </a:pPr>
            <a:r>
              <a:rPr lang="en-US" sz="2300" dirty="0">
                <a:solidFill>
                  <a:srgbClr val="3B3535"/>
                </a:solidFill>
                <a:latin typeface="Times New Roman" panose="02020603050405020304" pitchFamily="18" charset="0"/>
                <a:ea typeface="Sora Semi Bold" pitchFamily="34" charset="-122"/>
                <a:cs typeface="Times New Roman" panose="02020603050405020304" pitchFamily="18" charset="0"/>
              </a:rPr>
              <a:t>Hợp tác quốc tế và phát triển công nghệ</a:t>
            </a:r>
            <a:endParaRPr lang="en-US" sz="2300" dirty="0">
              <a:latin typeface="Times New Roman" panose="02020603050405020304" pitchFamily="18" charset="0"/>
              <a:cs typeface="Times New Roman" panose="02020603050405020304" pitchFamily="18" charset="0"/>
            </a:endParaRPr>
          </a:p>
        </p:txBody>
      </p:sp>
      <p:sp>
        <p:nvSpPr>
          <p:cNvPr id="14" name="Text 12"/>
          <p:cNvSpPr/>
          <p:nvPr/>
        </p:nvSpPr>
        <p:spPr>
          <a:xfrm>
            <a:off x="5405080" y="4334411"/>
            <a:ext cx="3820120" cy="1516261"/>
          </a:xfrm>
          <a:prstGeom prst="rect">
            <a:avLst/>
          </a:prstGeom>
          <a:noFill/>
          <a:ln/>
        </p:spPr>
        <p:txBody>
          <a:bodyPr wrap="square" lIns="0" tIns="0" rIns="0" bIns="0" rtlCol="0" anchor="t"/>
          <a:lstStyle/>
          <a:p>
            <a:pPr marL="0" indent="0" algn="l">
              <a:lnSpc>
                <a:spcPts val="2350"/>
              </a:lnSpc>
              <a:buNone/>
            </a:pPr>
            <a:r>
              <a:rPr lang="en-US" sz="2100" dirty="0">
                <a:solidFill>
                  <a:srgbClr val="3B3535"/>
                </a:solidFill>
                <a:latin typeface="Times New Roman" panose="02020603050405020304" pitchFamily="18" charset="0"/>
                <a:ea typeface="Sora Light" pitchFamily="34" charset="-122"/>
                <a:cs typeface="Times New Roman" panose="02020603050405020304" pitchFamily="18" charset="0"/>
              </a:rPr>
              <a:t>Tăng cường hợp tác với ENISA, ASEAN-CSIRT, INTERPOL. Đầu tư vào AI phát hiện tấn công, phân tích hành vi người dùng (UEBA) và blockchain. Phát triển hệ thống cảnh báo sớm quốc gia.</a:t>
            </a:r>
            <a:endParaRPr lang="en-US" sz="2100" dirty="0">
              <a:latin typeface="Times New Roman" panose="02020603050405020304" pitchFamily="18" charset="0"/>
              <a:cs typeface="Times New Roman" panose="02020603050405020304" pitchFamily="18" charset="0"/>
            </a:endParaRPr>
          </a:p>
        </p:txBody>
      </p:sp>
      <p:sp>
        <p:nvSpPr>
          <p:cNvPr id="15" name="Shape 13"/>
          <p:cNvSpPr/>
          <p:nvPr/>
        </p:nvSpPr>
        <p:spPr>
          <a:xfrm>
            <a:off x="9627156" y="3123426"/>
            <a:ext cx="4244816" cy="3242905"/>
          </a:xfrm>
          <a:prstGeom prst="roundRect">
            <a:avLst>
              <a:gd name="adj" fmla="val 3384"/>
            </a:avLst>
          </a:prstGeom>
          <a:solidFill>
            <a:srgbClr val="FFFFFF"/>
          </a:solidFill>
          <a:ln/>
        </p:spPr>
        <p:txBody>
          <a:bodyPr/>
          <a:lstStyle/>
          <a:p>
            <a:endParaRPr lang="vi-VN" sz="2100">
              <a:latin typeface="Times New Roman" panose="02020603050405020304" pitchFamily="18" charset="0"/>
              <a:cs typeface="Times New Roman" panose="02020603050405020304" pitchFamily="18" charset="0"/>
            </a:endParaRPr>
          </a:p>
        </p:txBody>
      </p:sp>
      <p:sp>
        <p:nvSpPr>
          <p:cNvPr id="16" name="Shape 14"/>
          <p:cNvSpPr/>
          <p:nvPr/>
        </p:nvSpPr>
        <p:spPr>
          <a:xfrm>
            <a:off x="9627156" y="3100566"/>
            <a:ext cx="4244816" cy="91440"/>
          </a:xfrm>
          <a:prstGeom prst="roundRect">
            <a:avLst>
              <a:gd name="adj" fmla="val 87077"/>
            </a:avLst>
          </a:prstGeom>
          <a:solidFill>
            <a:srgbClr val="DA1B2E"/>
          </a:solidFill>
          <a:ln/>
        </p:spPr>
        <p:txBody>
          <a:bodyPr/>
          <a:lstStyle/>
          <a:p>
            <a:endParaRPr lang="vi-VN" sz="2100">
              <a:latin typeface="Times New Roman" panose="02020603050405020304" pitchFamily="18" charset="0"/>
              <a:cs typeface="Times New Roman" panose="02020603050405020304" pitchFamily="18" charset="0"/>
            </a:endParaRPr>
          </a:p>
        </p:txBody>
      </p:sp>
      <p:sp>
        <p:nvSpPr>
          <p:cNvPr id="17" name="Shape 15"/>
          <p:cNvSpPr/>
          <p:nvPr/>
        </p:nvSpPr>
        <p:spPr>
          <a:xfrm>
            <a:off x="11465243" y="2839105"/>
            <a:ext cx="568643" cy="568643"/>
          </a:xfrm>
          <a:prstGeom prst="roundRect">
            <a:avLst>
              <a:gd name="adj" fmla="val 160804"/>
            </a:avLst>
          </a:prstGeom>
          <a:solidFill>
            <a:srgbClr val="DA1B2E"/>
          </a:solidFill>
          <a:ln/>
        </p:spPr>
        <p:txBody>
          <a:bodyPr/>
          <a:lstStyle/>
          <a:p>
            <a:endParaRPr lang="vi-VN" sz="2100">
              <a:latin typeface="Times New Roman" panose="02020603050405020304" pitchFamily="18" charset="0"/>
              <a:cs typeface="Times New Roman" panose="02020603050405020304" pitchFamily="18" charset="0"/>
            </a:endParaRPr>
          </a:p>
        </p:txBody>
      </p:sp>
      <p:sp>
        <p:nvSpPr>
          <p:cNvPr id="18" name="Text 16"/>
          <p:cNvSpPr/>
          <p:nvPr/>
        </p:nvSpPr>
        <p:spPr>
          <a:xfrm>
            <a:off x="11635859" y="2981266"/>
            <a:ext cx="227409" cy="284321"/>
          </a:xfrm>
          <a:prstGeom prst="rect">
            <a:avLst/>
          </a:prstGeom>
          <a:noFill/>
          <a:ln/>
        </p:spPr>
        <p:txBody>
          <a:bodyPr wrap="none" lIns="0" tIns="0" rIns="0" bIns="0" rtlCol="0" anchor="t"/>
          <a:lstStyle/>
          <a:p>
            <a:pPr marL="0" indent="0" algn="l">
              <a:lnSpc>
                <a:spcPts val="2850"/>
              </a:lnSpc>
              <a:buNone/>
            </a:pPr>
            <a:r>
              <a:rPr lang="en-US" sz="2100" dirty="0">
                <a:solidFill>
                  <a:srgbClr val="FFFFFF"/>
                </a:solidFill>
                <a:latin typeface="Times New Roman" panose="02020603050405020304" pitchFamily="18" charset="0"/>
                <a:ea typeface="Sora Semi Bold" pitchFamily="34" charset="-122"/>
                <a:cs typeface="Times New Roman" panose="02020603050405020304" pitchFamily="18" charset="0"/>
              </a:rPr>
              <a:t>3</a:t>
            </a:r>
            <a:endParaRPr lang="en-US" sz="2100" dirty="0">
              <a:latin typeface="Times New Roman" panose="02020603050405020304" pitchFamily="18" charset="0"/>
              <a:cs typeface="Times New Roman" panose="02020603050405020304" pitchFamily="18" charset="0"/>
            </a:endParaRPr>
          </a:p>
        </p:txBody>
      </p:sp>
      <p:sp>
        <p:nvSpPr>
          <p:cNvPr id="19" name="Text 17"/>
          <p:cNvSpPr/>
          <p:nvPr/>
        </p:nvSpPr>
        <p:spPr>
          <a:xfrm>
            <a:off x="9839563" y="3597295"/>
            <a:ext cx="3820001" cy="623411"/>
          </a:xfrm>
          <a:prstGeom prst="rect">
            <a:avLst/>
          </a:prstGeom>
          <a:noFill/>
          <a:ln/>
        </p:spPr>
        <p:txBody>
          <a:bodyPr wrap="square" lIns="0" tIns="0" rIns="0" bIns="0" rtlCol="0" anchor="t"/>
          <a:lstStyle/>
          <a:p>
            <a:pPr marL="0" indent="0" algn="l">
              <a:lnSpc>
                <a:spcPts val="2450"/>
              </a:lnSpc>
              <a:buNone/>
            </a:pPr>
            <a:r>
              <a:rPr lang="en-US" sz="2300" dirty="0">
                <a:solidFill>
                  <a:srgbClr val="3B3535"/>
                </a:solidFill>
                <a:latin typeface="Times New Roman" panose="02020603050405020304" pitchFamily="18" charset="0"/>
                <a:ea typeface="Sora Semi Bold" pitchFamily="34" charset="-122"/>
                <a:cs typeface="Times New Roman" panose="02020603050405020304" pitchFamily="18" charset="0"/>
              </a:rPr>
              <a:t>Hoàn thiện khung pháp lý và chế tài</a:t>
            </a:r>
            <a:endParaRPr lang="en-US" sz="2300" dirty="0">
              <a:latin typeface="Times New Roman" panose="02020603050405020304" pitchFamily="18" charset="0"/>
              <a:cs typeface="Times New Roman" panose="02020603050405020304" pitchFamily="18" charset="0"/>
            </a:endParaRPr>
          </a:p>
        </p:txBody>
      </p:sp>
      <p:sp>
        <p:nvSpPr>
          <p:cNvPr id="20" name="Text 18"/>
          <p:cNvSpPr/>
          <p:nvPr/>
        </p:nvSpPr>
        <p:spPr>
          <a:xfrm>
            <a:off x="9839563" y="4334411"/>
            <a:ext cx="3820001" cy="1516261"/>
          </a:xfrm>
          <a:prstGeom prst="rect">
            <a:avLst/>
          </a:prstGeom>
          <a:noFill/>
          <a:ln/>
        </p:spPr>
        <p:txBody>
          <a:bodyPr wrap="square" lIns="0" tIns="0" rIns="0" bIns="0" rtlCol="0" anchor="t"/>
          <a:lstStyle/>
          <a:p>
            <a:pPr marL="0" indent="0" algn="l">
              <a:lnSpc>
                <a:spcPts val="2350"/>
              </a:lnSpc>
              <a:buNone/>
            </a:pPr>
            <a:r>
              <a:rPr lang="en-US" sz="2100" dirty="0">
                <a:solidFill>
                  <a:srgbClr val="3B3535"/>
                </a:solidFill>
                <a:latin typeface="Times New Roman" panose="02020603050405020304" pitchFamily="18" charset="0"/>
                <a:ea typeface="Sora Light" pitchFamily="34" charset="-122"/>
                <a:cs typeface="Times New Roman" panose="02020603050405020304" pitchFamily="18" charset="0"/>
              </a:rPr>
              <a:t>Siết chặt quản lý dịch vụ trung gian, quảng cáo, ứng dụng bên thứ ba. Tăng cường xử phạt hành vi mua bán dữ liệu, phát tán tin giả. Xây dựng Cơ chế bảo vệ và bồi thường nạn nhân.</a:t>
            </a:r>
            <a:endParaRPr lang="en-US" sz="21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blue and white background with a blue logo&#10;&#10;AI-generated content may be incorrect.">
            <a:extLst>
              <a:ext uri="{FF2B5EF4-FFF2-40B4-BE49-F238E27FC236}">
                <a16:creationId xmlns:a16="http://schemas.microsoft.com/office/drawing/2014/main" id="{83F0C8EF-CF06-5F06-5CD7-288C19BF1497}"/>
              </a:ext>
            </a:extLst>
          </p:cNvPr>
          <p:cNvPicPr>
            <a:picLocks noChangeAspect="1"/>
          </p:cNvPicPr>
          <p:nvPr/>
        </p:nvPicPr>
        <p:blipFill>
          <a:blip r:embed="rId3"/>
          <a:stretch>
            <a:fillRect/>
          </a:stretch>
        </p:blipFill>
        <p:spPr>
          <a:xfrm>
            <a:off x="0" y="0"/>
            <a:ext cx="14630400" cy="8229600"/>
          </a:xfrm>
          <a:prstGeom prst="rect">
            <a:avLst/>
          </a:prstGeom>
        </p:spPr>
      </p:pic>
      <p:sp>
        <p:nvSpPr>
          <p:cNvPr id="2" name="Text 0"/>
          <p:cNvSpPr/>
          <p:nvPr/>
        </p:nvSpPr>
        <p:spPr>
          <a:xfrm>
            <a:off x="2995612" y="877151"/>
            <a:ext cx="8639175" cy="391239"/>
          </a:xfrm>
          <a:prstGeom prst="rect">
            <a:avLst/>
          </a:prstGeom>
          <a:noFill/>
          <a:ln/>
        </p:spPr>
        <p:txBody>
          <a:bodyPr wrap="none" lIns="0" tIns="0" rIns="0" bIns="0" rtlCol="0" anchor="t"/>
          <a:lstStyle/>
          <a:p>
            <a:pPr marL="0" indent="0" algn="l">
              <a:lnSpc>
                <a:spcPts val="3050"/>
              </a:lnSpc>
              <a:buNone/>
            </a:pPr>
            <a:r>
              <a:rPr lang="en-US" sz="4000" dirty="0">
                <a:solidFill>
                  <a:srgbClr val="1F1E1E"/>
                </a:solidFill>
                <a:latin typeface="Times New Roman" panose="02020603050405020304" pitchFamily="18" charset="0"/>
                <a:ea typeface="Sora Semi Bold" pitchFamily="34" charset="-122"/>
                <a:cs typeface="Times New Roman" panose="02020603050405020304" pitchFamily="18" charset="0"/>
              </a:rPr>
              <a:t>Kiến nghị: Đối với người dùng cá nhân và doanh nghiệp</a:t>
            </a:r>
            <a:endParaRPr lang="en-US" sz="4000" dirty="0">
              <a:latin typeface="Times New Roman" panose="02020603050405020304" pitchFamily="18" charset="0"/>
              <a:cs typeface="Times New Roman" panose="02020603050405020304" pitchFamily="18" charset="0"/>
            </a:endParaRPr>
          </a:p>
        </p:txBody>
      </p:sp>
      <p:sp>
        <p:nvSpPr>
          <p:cNvPr id="3" name="Text 1"/>
          <p:cNvSpPr/>
          <p:nvPr/>
        </p:nvSpPr>
        <p:spPr>
          <a:xfrm>
            <a:off x="799746" y="2486382"/>
            <a:ext cx="2574012" cy="234672"/>
          </a:xfrm>
          <a:prstGeom prst="rect">
            <a:avLst/>
          </a:prstGeom>
          <a:noFill/>
          <a:ln/>
        </p:spPr>
        <p:txBody>
          <a:bodyPr wrap="none" lIns="0" tIns="0" rIns="0" bIns="0" rtlCol="0" anchor="t"/>
          <a:lstStyle/>
          <a:p>
            <a:pPr marL="0" indent="0" algn="l">
              <a:lnSpc>
                <a:spcPts val="1800"/>
              </a:lnSpc>
              <a:buNone/>
            </a:pPr>
            <a:r>
              <a:rPr lang="en-US" sz="2000" dirty="0">
                <a:solidFill>
                  <a:srgbClr val="1F1E1E"/>
                </a:solidFill>
                <a:latin typeface="Times New Roman" panose="02020603050405020304" pitchFamily="18" charset="0"/>
                <a:ea typeface="Sora Semi Bold" pitchFamily="34" charset="-122"/>
                <a:cs typeface="Times New Roman" panose="02020603050405020304" pitchFamily="18" charset="0"/>
              </a:rPr>
              <a:t>Đối với người dùng cá nhân</a:t>
            </a:r>
            <a:endParaRPr lang="en-US" sz="2000" dirty="0">
              <a:latin typeface="Times New Roman" panose="02020603050405020304" pitchFamily="18" charset="0"/>
              <a:cs typeface="Times New Roman" panose="02020603050405020304" pitchFamily="18" charset="0"/>
            </a:endParaRPr>
          </a:p>
        </p:txBody>
      </p:sp>
      <p:sp>
        <p:nvSpPr>
          <p:cNvPr id="4" name="Text 2"/>
          <p:cNvSpPr/>
          <p:nvPr/>
        </p:nvSpPr>
        <p:spPr>
          <a:xfrm>
            <a:off x="799746" y="2839879"/>
            <a:ext cx="6694527" cy="190262"/>
          </a:xfrm>
          <a:prstGeom prst="rect">
            <a:avLst/>
          </a:prstGeom>
          <a:noFill/>
          <a:ln/>
        </p:spPr>
        <p:txBody>
          <a:bodyPr wrap="none" lIns="0" tIns="0" rIns="0" bIns="0" rtlCol="0" anchor="t"/>
          <a:lstStyle/>
          <a:p>
            <a:pPr marL="342900" indent="-342900" algn="l">
              <a:lnSpc>
                <a:spcPts val="14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Nâng cao nhận thức an ninh mạng.</a:t>
            </a:r>
            <a:endParaRPr lang="en-US" sz="2000" dirty="0">
              <a:latin typeface="Times New Roman" panose="02020603050405020304" pitchFamily="18" charset="0"/>
              <a:cs typeface="Times New Roman" panose="02020603050405020304" pitchFamily="18" charset="0"/>
            </a:endParaRPr>
          </a:p>
        </p:txBody>
      </p:sp>
      <p:sp>
        <p:nvSpPr>
          <p:cNvPr id="5" name="Text 3"/>
          <p:cNvSpPr/>
          <p:nvPr/>
        </p:nvSpPr>
        <p:spPr>
          <a:xfrm>
            <a:off x="799746" y="3071693"/>
            <a:ext cx="6694527" cy="190262"/>
          </a:xfrm>
          <a:prstGeom prst="rect">
            <a:avLst/>
          </a:prstGeom>
          <a:noFill/>
          <a:ln/>
        </p:spPr>
        <p:txBody>
          <a:bodyPr wrap="none" lIns="0" tIns="0" rIns="0" bIns="0" rtlCol="0" anchor="t"/>
          <a:lstStyle/>
          <a:p>
            <a:pPr marL="342900" indent="-342900" algn="l">
              <a:lnSpc>
                <a:spcPts val="14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Bảo vệ thông tin cá nhân (không chia sẻ dữ liệu nhạy cảm).</a:t>
            </a:r>
            <a:endParaRPr lang="en-US" sz="2000" dirty="0">
              <a:latin typeface="Times New Roman" panose="02020603050405020304" pitchFamily="18" charset="0"/>
              <a:cs typeface="Times New Roman" panose="02020603050405020304" pitchFamily="18" charset="0"/>
            </a:endParaRPr>
          </a:p>
        </p:txBody>
      </p:sp>
      <p:sp>
        <p:nvSpPr>
          <p:cNvPr id="6" name="Text 4"/>
          <p:cNvSpPr/>
          <p:nvPr/>
        </p:nvSpPr>
        <p:spPr>
          <a:xfrm>
            <a:off x="799746" y="3303508"/>
            <a:ext cx="6694527" cy="190262"/>
          </a:xfrm>
          <a:prstGeom prst="rect">
            <a:avLst/>
          </a:prstGeom>
          <a:noFill/>
          <a:ln/>
        </p:spPr>
        <p:txBody>
          <a:bodyPr wrap="none" lIns="0" tIns="0" rIns="0" bIns="0" rtlCol="0" anchor="t"/>
          <a:lstStyle/>
          <a:p>
            <a:pPr marL="342900" indent="-342900" algn="l">
              <a:lnSpc>
                <a:spcPts val="14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Tăng cường bảo mật tài khoản (2FA, mật khẩu mạnh).</a:t>
            </a:r>
            <a:endParaRPr lang="en-US" sz="2000" dirty="0">
              <a:latin typeface="Times New Roman" panose="02020603050405020304" pitchFamily="18" charset="0"/>
              <a:cs typeface="Times New Roman" panose="02020603050405020304" pitchFamily="18" charset="0"/>
            </a:endParaRPr>
          </a:p>
        </p:txBody>
      </p:sp>
      <p:sp>
        <p:nvSpPr>
          <p:cNvPr id="7" name="Text 5"/>
          <p:cNvSpPr/>
          <p:nvPr/>
        </p:nvSpPr>
        <p:spPr>
          <a:xfrm>
            <a:off x="799746" y="3535323"/>
            <a:ext cx="6694527" cy="190262"/>
          </a:xfrm>
          <a:prstGeom prst="rect">
            <a:avLst/>
          </a:prstGeom>
          <a:noFill/>
          <a:ln/>
        </p:spPr>
        <p:txBody>
          <a:bodyPr wrap="none" lIns="0" tIns="0" rIns="0" bIns="0" rtlCol="0" anchor="t"/>
          <a:lstStyle/>
          <a:p>
            <a:pPr marL="342900" indent="-342900" algn="l">
              <a:lnSpc>
                <a:spcPts val="14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Thận trọng với liên kết, tin nhắn lạ.</a:t>
            </a:r>
            <a:endParaRPr lang="en-US" sz="2000" dirty="0">
              <a:latin typeface="Times New Roman" panose="02020603050405020304" pitchFamily="18" charset="0"/>
              <a:cs typeface="Times New Roman" panose="02020603050405020304" pitchFamily="18" charset="0"/>
            </a:endParaRPr>
          </a:p>
        </p:txBody>
      </p:sp>
      <p:sp>
        <p:nvSpPr>
          <p:cNvPr id="8" name="Text 6"/>
          <p:cNvSpPr/>
          <p:nvPr/>
        </p:nvSpPr>
        <p:spPr>
          <a:xfrm>
            <a:off x="799746" y="3767137"/>
            <a:ext cx="6694527" cy="190262"/>
          </a:xfrm>
          <a:prstGeom prst="rect">
            <a:avLst/>
          </a:prstGeom>
          <a:noFill/>
          <a:ln/>
        </p:spPr>
        <p:txBody>
          <a:bodyPr wrap="none" lIns="0" tIns="0" rIns="0" bIns="0" rtlCol="0" anchor="t"/>
          <a:lstStyle/>
          <a:p>
            <a:pPr marL="342900" indent="-342900" algn="l">
              <a:lnSpc>
                <a:spcPts val="14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Tố giác hành vi gian lận.</a:t>
            </a:r>
            <a:endParaRPr lang="en-US" sz="2000" dirty="0">
              <a:latin typeface="Times New Roman" panose="02020603050405020304" pitchFamily="18" charset="0"/>
              <a:cs typeface="Times New Roman" panose="02020603050405020304" pitchFamily="18" charset="0"/>
            </a:endParaRPr>
          </a:p>
        </p:txBody>
      </p:sp>
      <p:pic>
        <p:nvPicPr>
          <p:cNvPr id="9" name="Image 0" descr="preencoded.png"/>
          <p:cNvPicPr>
            <a:picLocks noChangeAspect="1"/>
          </p:cNvPicPr>
          <p:nvPr/>
        </p:nvPicPr>
        <p:blipFill>
          <a:blip r:embed="rId4"/>
          <a:stretch>
            <a:fillRect/>
          </a:stretch>
        </p:blipFill>
        <p:spPr>
          <a:xfrm>
            <a:off x="799746" y="4133096"/>
            <a:ext cx="6694527" cy="3531943"/>
          </a:xfrm>
          <a:prstGeom prst="rect">
            <a:avLst/>
          </a:prstGeom>
        </p:spPr>
      </p:pic>
      <p:sp>
        <p:nvSpPr>
          <p:cNvPr id="10" name="Text 7"/>
          <p:cNvSpPr/>
          <p:nvPr/>
        </p:nvSpPr>
        <p:spPr>
          <a:xfrm>
            <a:off x="7791929" y="2486382"/>
            <a:ext cx="3032284" cy="234672"/>
          </a:xfrm>
          <a:prstGeom prst="rect">
            <a:avLst/>
          </a:prstGeom>
          <a:noFill/>
          <a:ln/>
        </p:spPr>
        <p:txBody>
          <a:bodyPr wrap="none" lIns="0" tIns="0" rIns="0" bIns="0" rtlCol="0" anchor="t"/>
          <a:lstStyle/>
          <a:p>
            <a:pPr marL="0" indent="0" algn="l">
              <a:lnSpc>
                <a:spcPts val="1800"/>
              </a:lnSpc>
              <a:buNone/>
            </a:pPr>
            <a:r>
              <a:rPr lang="en-US" sz="2000" dirty="0">
                <a:solidFill>
                  <a:srgbClr val="1F1E1E"/>
                </a:solidFill>
                <a:latin typeface="Times New Roman" panose="02020603050405020304" pitchFamily="18" charset="0"/>
                <a:ea typeface="Sora Semi Bold" pitchFamily="34" charset="-122"/>
                <a:cs typeface="Times New Roman" panose="02020603050405020304" pitchFamily="18" charset="0"/>
              </a:rPr>
              <a:t>Đối với doanh nghiệp và tổ chức</a:t>
            </a:r>
            <a:endParaRPr lang="en-US" sz="2000" dirty="0">
              <a:latin typeface="Times New Roman" panose="02020603050405020304" pitchFamily="18" charset="0"/>
              <a:cs typeface="Times New Roman" panose="02020603050405020304" pitchFamily="18" charset="0"/>
            </a:endParaRPr>
          </a:p>
        </p:txBody>
      </p:sp>
      <p:sp>
        <p:nvSpPr>
          <p:cNvPr id="11" name="Text 8"/>
          <p:cNvSpPr/>
          <p:nvPr/>
        </p:nvSpPr>
        <p:spPr>
          <a:xfrm>
            <a:off x="7791929" y="2839879"/>
            <a:ext cx="6694527" cy="190262"/>
          </a:xfrm>
          <a:prstGeom prst="rect">
            <a:avLst/>
          </a:prstGeom>
          <a:noFill/>
          <a:ln/>
        </p:spPr>
        <p:txBody>
          <a:bodyPr wrap="none" lIns="0" tIns="0" rIns="0" bIns="0" rtlCol="0" anchor="t"/>
          <a:lstStyle/>
          <a:p>
            <a:pPr marL="342900" indent="-342900" algn="l">
              <a:lnSpc>
                <a:spcPts val="14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Tăng cường đào tạo nhân viên về an ninh thông tin.</a:t>
            </a:r>
            <a:endParaRPr lang="en-US" sz="2000" dirty="0">
              <a:latin typeface="Times New Roman" panose="02020603050405020304" pitchFamily="18" charset="0"/>
              <a:cs typeface="Times New Roman" panose="02020603050405020304" pitchFamily="18" charset="0"/>
            </a:endParaRPr>
          </a:p>
        </p:txBody>
      </p:sp>
      <p:sp>
        <p:nvSpPr>
          <p:cNvPr id="12" name="Text 9"/>
          <p:cNvSpPr/>
          <p:nvPr/>
        </p:nvSpPr>
        <p:spPr>
          <a:xfrm>
            <a:off x="7791929" y="3071693"/>
            <a:ext cx="6694527" cy="190262"/>
          </a:xfrm>
          <a:prstGeom prst="rect">
            <a:avLst/>
          </a:prstGeom>
          <a:noFill/>
          <a:ln/>
        </p:spPr>
        <p:txBody>
          <a:bodyPr wrap="none" lIns="0" tIns="0" rIns="0" bIns="0" rtlCol="0" anchor="t"/>
          <a:lstStyle/>
          <a:p>
            <a:pPr marL="342900" indent="-342900" algn="l">
              <a:lnSpc>
                <a:spcPts val="14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Áp dụng chính sách bảo mật chặt chẽ.</a:t>
            </a:r>
            <a:endParaRPr lang="en-US" sz="2000" dirty="0">
              <a:latin typeface="Times New Roman" panose="02020603050405020304" pitchFamily="18" charset="0"/>
              <a:cs typeface="Times New Roman" panose="02020603050405020304" pitchFamily="18" charset="0"/>
            </a:endParaRPr>
          </a:p>
        </p:txBody>
      </p:sp>
      <p:sp>
        <p:nvSpPr>
          <p:cNvPr id="13" name="Text 10"/>
          <p:cNvSpPr/>
          <p:nvPr/>
        </p:nvSpPr>
        <p:spPr>
          <a:xfrm>
            <a:off x="7791929" y="3303508"/>
            <a:ext cx="6694527" cy="190262"/>
          </a:xfrm>
          <a:prstGeom prst="rect">
            <a:avLst/>
          </a:prstGeom>
          <a:noFill/>
          <a:ln/>
        </p:spPr>
        <p:txBody>
          <a:bodyPr wrap="none" lIns="0" tIns="0" rIns="0" bIns="0" rtlCol="0" anchor="t"/>
          <a:lstStyle/>
          <a:p>
            <a:pPr marL="342900" indent="-342900" algn="l">
              <a:lnSpc>
                <a:spcPts val="14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Xây dựng quy trình ứng phó sự cố (Incident Response Plan).</a:t>
            </a:r>
            <a:endParaRPr lang="en-US" sz="2000" dirty="0">
              <a:latin typeface="Times New Roman" panose="02020603050405020304" pitchFamily="18" charset="0"/>
              <a:cs typeface="Times New Roman" panose="02020603050405020304" pitchFamily="18" charset="0"/>
            </a:endParaRPr>
          </a:p>
        </p:txBody>
      </p:sp>
      <p:sp>
        <p:nvSpPr>
          <p:cNvPr id="14" name="Text 11"/>
          <p:cNvSpPr/>
          <p:nvPr/>
        </p:nvSpPr>
        <p:spPr>
          <a:xfrm>
            <a:off x="7791929" y="3535323"/>
            <a:ext cx="6694527" cy="190262"/>
          </a:xfrm>
          <a:prstGeom prst="rect">
            <a:avLst/>
          </a:prstGeom>
          <a:noFill/>
          <a:ln/>
        </p:spPr>
        <p:txBody>
          <a:bodyPr wrap="none" lIns="0" tIns="0" rIns="0" bIns="0" rtlCol="0" anchor="t"/>
          <a:lstStyle/>
          <a:p>
            <a:pPr marL="342900" indent="-342900" algn="l">
              <a:lnSpc>
                <a:spcPts val="14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Truyền thông minh bạch khi xảy ra sự cố.</a:t>
            </a:r>
            <a:endParaRPr lang="en-US" sz="2000" dirty="0">
              <a:latin typeface="Times New Roman" panose="02020603050405020304" pitchFamily="18" charset="0"/>
              <a:cs typeface="Times New Roman" panose="02020603050405020304" pitchFamily="18" charset="0"/>
            </a:endParaRPr>
          </a:p>
        </p:txBody>
      </p:sp>
      <p:pic>
        <p:nvPicPr>
          <p:cNvPr id="15" name="Image 1" descr="preencoded.png"/>
          <p:cNvPicPr>
            <a:picLocks noChangeAspect="1"/>
          </p:cNvPicPr>
          <p:nvPr/>
        </p:nvPicPr>
        <p:blipFill>
          <a:blip r:embed="rId5"/>
          <a:stretch>
            <a:fillRect/>
          </a:stretch>
        </p:blipFill>
        <p:spPr>
          <a:xfrm>
            <a:off x="7791929" y="4133096"/>
            <a:ext cx="6694527" cy="3531943"/>
          </a:xfrm>
          <a:prstGeom prst="rect">
            <a:avLst/>
          </a:prstGeom>
        </p:spPr>
      </p:pic>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white background with a blue logo">
            <a:extLst>
              <a:ext uri="{FF2B5EF4-FFF2-40B4-BE49-F238E27FC236}">
                <a16:creationId xmlns:a16="http://schemas.microsoft.com/office/drawing/2014/main" id="{82BF974A-3266-7741-DED3-E708E75C54B8}"/>
              </a:ext>
            </a:extLst>
          </p:cNvPr>
          <p:cNvPicPr>
            <a:picLocks noGrp="1" noRot="1" noChangeAspect="1" noMove="1" noResize="1" noEditPoints="1" noAdjustHandles="1" noChangeArrowheads="1" noChangeShapeType="1" noCrop="1"/>
          </p:cNvPicPr>
          <p:nvPr/>
        </p:nvPicPr>
        <p:blipFill>
          <a:blip r:embed="rId2"/>
          <a:stretch>
            <a:fillRect/>
          </a:stretch>
        </p:blipFill>
        <p:spPr>
          <a:xfrm>
            <a:off x="-71120" y="-81023"/>
            <a:ext cx="14772640" cy="8310623"/>
          </a:xfrm>
          <a:prstGeom prst="rect">
            <a:avLst/>
          </a:prstGeom>
        </p:spPr>
      </p:pic>
      <p:sp>
        <p:nvSpPr>
          <p:cNvPr id="4" name="TextBox 3">
            <a:extLst>
              <a:ext uri="{FF2B5EF4-FFF2-40B4-BE49-F238E27FC236}">
                <a16:creationId xmlns:a16="http://schemas.microsoft.com/office/drawing/2014/main" id="{777ECAAC-F36E-DCE5-146E-421E47C0F5FB}"/>
              </a:ext>
            </a:extLst>
          </p:cNvPr>
          <p:cNvSpPr txBox="1"/>
          <p:nvPr/>
        </p:nvSpPr>
        <p:spPr>
          <a:xfrm>
            <a:off x="2893671" y="857553"/>
            <a:ext cx="11366339" cy="707886"/>
          </a:xfrm>
          <a:prstGeom prst="rect">
            <a:avLst/>
          </a:prstGeom>
          <a:noFill/>
        </p:spPr>
        <p:txBody>
          <a:bodyPr wrap="square" rtlCol="0">
            <a:spAutoFit/>
          </a:bodyPr>
          <a:lstStyle/>
          <a:p>
            <a:r>
              <a:rPr lang="vi-VN" sz="4000" dirty="0">
                <a:latin typeface="+mj-lt"/>
              </a:rPr>
              <a:t>Thành viên nhóm thực hành 6-E07 </a:t>
            </a:r>
          </a:p>
        </p:txBody>
      </p:sp>
      <p:graphicFrame>
        <p:nvGraphicFramePr>
          <p:cNvPr id="5" name="Table 4">
            <a:extLst>
              <a:ext uri="{FF2B5EF4-FFF2-40B4-BE49-F238E27FC236}">
                <a16:creationId xmlns:a16="http://schemas.microsoft.com/office/drawing/2014/main" id="{65A9DB74-BF23-67DC-5CF4-6A87CE023A46}"/>
              </a:ext>
            </a:extLst>
          </p:cNvPr>
          <p:cNvGraphicFramePr>
            <a:graphicFrameLocks noGrp="1"/>
          </p:cNvGraphicFramePr>
          <p:nvPr>
            <p:extLst>
              <p:ext uri="{D42A27DB-BD31-4B8C-83A1-F6EECF244321}">
                <p14:modId xmlns:p14="http://schemas.microsoft.com/office/powerpoint/2010/main" val="3582328135"/>
              </p:ext>
            </p:extLst>
          </p:nvPr>
        </p:nvGraphicFramePr>
        <p:xfrm>
          <a:off x="1446834" y="2504015"/>
          <a:ext cx="11933500" cy="3561117"/>
        </p:xfrm>
        <a:graphic>
          <a:graphicData uri="http://schemas.openxmlformats.org/drawingml/2006/table">
            <a:tbl>
              <a:tblPr firstRow="1" bandRow="1">
                <a:tableStyleId>{2D5ABB26-0587-4C30-8999-92F81FD0307C}</a:tableStyleId>
              </a:tblPr>
              <a:tblGrid>
                <a:gridCol w="5966750">
                  <a:extLst>
                    <a:ext uri="{9D8B030D-6E8A-4147-A177-3AD203B41FA5}">
                      <a16:colId xmlns:a16="http://schemas.microsoft.com/office/drawing/2014/main" val="239686396"/>
                    </a:ext>
                  </a:extLst>
                </a:gridCol>
                <a:gridCol w="5966750">
                  <a:extLst>
                    <a:ext uri="{9D8B030D-6E8A-4147-A177-3AD203B41FA5}">
                      <a16:colId xmlns:a16="http://schemas.microsoft.com/office/drawing/2014/main" val="3035099063"/>
                    </a:ext>
                  </a:extLst>
                </a:gridCol>
              </a:tblGrid>
              <a:tr h="704397">
                <a:tc>
                  <a:txBody>
                    <a:bodyPr/>
                    <a:lstStyle/>
                    <a:p>
                      <a:pPr algn="ctr"/>
                      <a:r>
                        <a:rPr lang="vi-VN" sz="2500" b="1" dirty="0">
                          <a:latin typeface="+mj-lt"/>
                        </a:rPr>
                        <a:t>Họ và Tên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vi-VN" sz="2500" b="1" dirty="0">
                          <a:latin typeface="+mj-lt"/>
                        </a:rPr>
                        <a:t>MSSV</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43255429"/>
                  </a:ext>
                </a:extLst>
              </a:tr>
              <a:tr h="714180">
                <a:tc>
                  <a:txBody>
                    <a:bodyPr/>
                    <a:lstStyle/>
                    <a:p>
                      <a:r>
                        <a:rPr lang="vi-VN" sz="2200" dirty="0">
                          <a:latin typeface="+mj-lt"/>
                        </a:rPr>
                        <a:t>Vưu Thái Niên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2200" dirty="0">
                          <a:latin typeface="+mj-lt"/>
                        </a:rPr>
                        <a:t>B2508367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36134598"/>
                  </a:ext>
                </a:extLst>
              </a:tr>
              <a:tr h="714180">
                <a:tc>
                  <a:txBody>
                    <a:bodyPr/>
                    <a:lstStyle/>
                    <a:p>
                      <a:r>
                        <a:rPr lang="vi-VN" sz="2200" dirty="0">
                          <a:latin typeface="+mj-lt"/>
                        </a:rPr>
                        <a:t>Lê Thanh Phong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2200" dirty="0">
                          <a:latin typeface="+mj-lt"/>
                        </a:rPr>
                        <a:t>B2508368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25834687"/>
                  </a:ext>
                </a:extLst>
              </a:tr>
              <a:tr h="714180">
                <a:tc>
                  <a:txBody>
                    <a:bodyPr/>
                    <a:lstStyle/>
                    <a:p>
                      <a:r>
                        <a:rPr lang="vi-VN" sz="2200" dirty="0">
                          <a:latin typeface="+mj-lt"/>
                        </a:rPr>
                        <a:t>Đinh Hoàng Phúc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2200" dirty="0">
                          <a:latin typeface="+mj-lt"/>
                        </a:rPr>
                        <a:t>B2508369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96578063"/>
                  </a:ext>
                </a:extLst>
              </a:tr>
              <a:tr h="714180">
                <a:tc>
                  <a:txBody>
                    <a:bodyPr/>
                    <a:lstStyle/>
                    <a:p>
                      <a:r>
                        <a:rPr lang="vi-VN" sz="2200" dirty="0">
                          <a:latin typeface="+mj-lt"/>
                        </a:rPr>
                        <a:t>Nguyễn Tấn Phúc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vi-VN" sz="2200" dirty="0">
                          <a:latin typeface="+mj-lt"/>
                        </a:rPr>
                        <a:t>B2508370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26276794"/>
                  </a:ext>
                </a:extLst>
              </a:tr>
            </a:tbl>
          </a:graphicData>
        </a:graphic>
      </p:graphicFrame>
    </p:spTree>
    <p:extLst>
      <p:ext uri="{BB962C8B-B14F-4D97-AF65-F5344CB8AC3E}">
        <p14:creationId xmlns:p14="http://schemas.microsoft.com/office/powerpoint/2010/main" val="3042685396"/>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blue and white background with a blue logo&#10;&#10;AI-generated content may be incorrect.">
            <a:extLst>
              <a:ext uri="{FF2B5EF4-FFF2-40B4-BE49-F238E27FC236}">
                <a16:creationId xmlns:a16="http://schemas.microsoft.com/office/drawing/2014/main" id="{531315AA-E41D-5C5F-04F5-EA81AC28F1F9}"/>
              </a:ext>
            </a:extLst>
          </p:cNvPr>
          <p:cNvPicPr>
            <a:picLocks noGrp="1" noRot="1" noChangeAspect="1" noMove="1" noResize="1" noEditPoints="1" noAdjustHandles="1" noChangeArrowheads="1" noChangeShapeType="1" noCrop="1"/>
          </p:cNvPicPr>
          <p:nvPr/>
        </p:nvPicPr>
        <p:blipFill>
          <a:blip r:embed="rId2"/>
          <a:stretch>
            <a:fillRect/>
          </a:stretch>
        </p:blipFill>
        <p:spPr>
          <a:xfrm>
            <a:off x="-44607" y="0"/>
            <a:ext cx="14753065" cy="8229600"/>
          </a:xfrm>
          <a:prstGeom prst="rect">
            <a:avLst/>
          </a:prstGeom>
        </p:spPr>
      </p:pic>
      <p:graphicFrame>
        <p:nvGraphicFramePr>
          <p:cNvPr id="3" name="Table 2">
            <a:extLst>
              <a:ext uri="{FF2B5EF4-FFF2-40B4-BE49-F238E27FC236}">
                <a16:creationId xmlns:a16="http://schemas.microsoft.com/office/drawing/2014/main" id="{FD78D79C-314E-564B-23B7-EEF3D55A2689}"/>
              </a:ext>
            </a:extLst>
          </p:cNvPr>
          <p:cNvGraphicFramePr>
            <a:graphicFrameLocks noGrp="1"/>
          </p:cNvGraphicFramePr>
          <p:nvPr>
            <p:extLst>
              <p:ext uri="{D42A27DB-BD31-4B8C-83A1-F6EECF244321}">
                <p14:modId xmlns:p14="http://schemas.microsoft.com/office/powerpoint/2010/main" val="78543322"/>
              </p:ext>
            </p:extLst>
          </p:nvPr>
        </p:nvGraphicFramePr>
        <p:xfrm>
          <a:off x="708387" y="1993618"/>
          <a:ext cx="13247076" cy="5791872"/>
        </p:xfrm>
        <a:graphic>
          <a:graphicData uri="http://schemas.openxmlformats.org/drawingml/2006/table">
            <a:tbl>
              <a:tblPr firstRow="1" firstCol="1" bandRow="1">
                <a:tableStyleId>{5C22544A-7EE6-4342-B048-85BDC9FD1C3A}</a:tableStyleId>
              </a:tblPr>
              <a:tblGrid>
                <a:gridCol w="3311769">
                  <a:extLst>
                    <a:ext uri="{9D8B030D-6E8A-4147-A177-3AD203B41FA5}">
                      <a16:colId xmlns:a16="http://schemas.microsoft.com/office/drawing/2014/main" val="3633824777"/>
                    </a:ext>
                  </a:extLst>
                </a:gridCol>
                <a:gridCol w="3311769">
                  <a:extLst>
                    <a:ext uri="{9D8B030D-6E8A-4147-A177-3AD203B41FA5}">
                      <a16:colId xmlns:a16="http://schemas.microsoft.com/office/drawing/2014/main" val="1563966405"/>
                    </a:ext>
                  </a:extLst>
                </a:gridCol>
                <a:gridCol w="3311769">
                  <a:extLst>
                    <a:ext uri="{9D8B030D-6E8A-4147-A177-3AD203B41FA5}">
                      <a16:colId xmlns:a16="http://schemas.microsoft.com/office/drawing/2014/main" val="22235120"/>
                    </a:ext>
                  </a:extLst>
                </a:gridCol>
                <a:gridCol w="3311769">
                  <a:extLst>
                    <a:ext uri="{9D8B030D-6E8A-4147-A177-3AD203B41FA5}">
                      <a16:colId xmlns:a16="http://schemas.microsoft.com/office/drawing/2014/main" val="1528519717"/>
                    </a:ext>
                  </a:extLst>
                </a:gridCol>
              </a:tblGrid>
              <a:tr h="268460">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Nguồn</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Loại nguồn</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Mức độ tin cậy (1–5)</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Nhận xét</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1793587340"/>
                  </a:ext>
                </a:extLst>
              </a:tr>
              <a:tr h="560300">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ENISA (2024). Cybersecurity Threat Landscape.</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Tổ chức an ninh mạng EU</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5</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Nguồn học thuật – dữ liệu chính xác, cập nhật.</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3400714147"/>
                  </a:ext>
                </a:extLst>
              </a:tr>
              <a:tr h="560300">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Kaspersky (2024). Common Social Media Threats.</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Công ty an ninh mạng</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4</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Phân tích chuyên môn tốt, có xu hướng quảng bá sản phẩm.</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1242081541"/>
                  </a:ext>
                </a:extLst>
              </a:tr>
              <a:tr h="711372">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UpGuard (2025). The Impact of Social Media on Cybersecurity.</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Công ty bảo mật</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4</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Thông tin uy tín, có tính kỹ thuật.</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3058374460"/>
                  </a:ext>
                </a:extLst>
              </a:tr>
              <a:tr h="560300">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WHO (2025). Mental Health Impacts of Social Media.</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Tổ chức quốc tế</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5</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Độ tin cậy cao, tập trung sức khỏe tinh thần.</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1402437731"/>
                  </a:ext>
                </a:extLst>
              </a:tr>
              <a:tr h="560300">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Statista (2025). Data Breach Statistics.</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Cơ sở dữ liệu thống kê</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4</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Dữ liệu mạnh, có thể yêu cầu thuê bao.</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3203100933"/>
                  </a:ext>
                </a:extLst>
              </a:tr>
              <a:tr h="560300">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CISA (2024). Social Media Security.</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Cơ quan an ninh Hoa Kỳ</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5</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Nguồn chính phủ, đáng tin cậy.</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4016663583"/>
                  </a:ext>
                </a:extLst>
              </a:tr>
              <a:tr h="348416">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Báo Pháp luật Việt Nam</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Báo chí chính thống VN</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4</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Thông tin pháp lý – độ tin cậy tốt.</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2517133375"/>
                  </a:ext>
                </a:extLst>
              </a:tr>
              <a:tr h="348416">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Báo Nhân Dân điện tử</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Báo chí chính thống VN</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5</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Nguồn chính thống cấp cao.</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1841037385"/>
                  </a:ext>
                </a:extLst>
              </a:tr>
              <a:tr h="348416">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Báo Thanh Niên</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Báo chí Việt Nam</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4</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Tin nhanh, có độ tin cậy tương đối.</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1408993187"/>
                  </a:ext>
                </a:extLst>
              </a:tr>
              <a:tr h="268460">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Báo Chính phủ</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Nguồn nhà nước</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5</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Độ tin cậy rất cao.</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1704198075"/>
                  </a:ext>
                </a:extLst>
              </a:tr>
              <a:tr h="348416">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VietNamNet News</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Báo điện tử</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4</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Tin tức công nghệ khá uy tín.</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2151046428"/>
                  </a:ext>
                </a:extLst>
              </a:tr>
              <a:tr h="348416">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Bộ KH&amp;CN</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Cơ quan nhà nước</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5</a:t>
                      </a:r>
                      <a:endParaRPr lang="vi-VN" sz="16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tc>
                  <a:txBody>
                    <a:bodyPr/>
                    <a:lstStyle/>
                    <a:p>
                      <a:pPr marL="0" marR="0">
                        <a:lnSpc>
                          <a:spcPct val="115000"/>
                        </a:lnSpc>
                        <a:spcAft>
                          <a:spcPts val="1000"/>
                        </a:spcAft>
                        <a:buNone/>
                      </a:pPr>
                      <a:r>
                        <a:rPr lang="en-US" sz="1600">
                          <a:effectLst/>
                          <a:latin typeface="Times New Roman" panose="02020603050405020304" pitchFamily="18" charset="0"/>
                          <a:cs typeface="Times New Roman" panose="02020603050405020304" pitchFamily="18" charset="0"/>
                        </a:rPr>
                        <a:t>Nguồn chính thống, dữ liệu chuẩn.</a:t>
                      </a:r>
                      <a:endParaRPr lang="vi-VN" sz="16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2129" marR="62129" marT="0" marB="0"/>
                </a:tc>
                <a:extLst>
                  <a:ext uri="{0D108BD9-81ED-4DB2-BD59-A6C34878D82A}">
                    <a16:rowId xmlns:a16="http://schemas.microsoft.com/office/drawing/2014/main" val="3403034368"/>
                  </a:ext>
                </a:extLst>
              </a:tr>
            </a:tbl>
          </a:graphicData>
        </a:graphic>
      </p:graphicFrame>
      <p:sp>
        <p:nvSpPr>
          <p:cNvPr id="6" name="TextBox 5">
            <a:extLst>
              <a:ext uri="{FF2B5EF4-FFF2-40B4-BE49-F238E27FC236}">
                <a16:creationId xmlns:a16="http://schemas.microsoft.com/office/drawing/2014/main" id="{9A73722D-CD50-C9B7-CB3E-5EE9BAC5212E}"/>
              </a:ext>
            </a:extLst>
          </p:cNvPr>
          <p:cNvSpPr txBox="1"/>
          <p:nvPr/>
        </p:nvSpPr>
        <p:spPr>
          <a:xfrm>
            <a:off x="2865120" y="841623"/>
            <a:ext cx="10530840" cy="707886"/>
          </a:xfrm>
          <a:prstGeom prst="rect">
            <a:avLst/>
          </a:prstGeom>
          <a:noFill/>
        </p:spPr>
        <p:txBody>
          <a:bodyPr wrap="square" rtlCol="0">
            <a:spAutoFit/>
          </a:bodyPr>
          <a:lstStyle/>
          <a:p>
            <a:r>
              <a:rPr lang="vi-VN" sz="4000" dirty="0">
                <a:latin typeface="+mj-lt"/>
              </a:rPr>
              <a:t>TÓM TẮT ĐÁNH GIÁ CRAAP</a:t>
            </a:r>
          </a:p>
        </p:txBody>
      </p:sp>
    </p:spTree>
    <p:extLst>
      <p:ext uri="{BB962C8B-B14F-4D97-AF65-F5344CB8AC3E}">
        <p14:creationId xmlns:p14="http://schemas.microsoft.com/office/powerpoint/2010/main" val="8697587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2" name="Picture 21" descr="A blue and white background with a blue logo&#10;&#10;AI-generated content may be incorrect.">
            <a:extLst>
              <a:ext uri="{FF2B5EF4-FFF2-40B4-BE49-F238E27FC236}">
                <a16:creationId xmlns:a16="http://schemas.microsoft.com/office/drawing/2014/main" id="{6DFE91CE-A637-6290-938D-30DCBA97629A}"/>
              </a:ext>
            </a:extLst>
          </p:cNvPr>
          <p:cNvPicPr>
            <a:picLocks noGrp="1" noRot="1" noChangeAspect="1" noMove="1" noResize="1" noEditPoints="1" noAdjustHandles="1" noChangeArrowheads="1" noChangeShapeType="1" noCrop="1"/>
          </p:cNvPicPr>
          <p:nvPr/>
        </p:nvPicPr>
        <p:blipFill>
          <a:blip r:embed="rId3"/>
          <a:stretch>
            <a:fillRect/>
          </a:stretch>
        </p:blipFill>
        <p:spPr>
          <a:xfrm>
            <a:off x="0" y="0"/>
            <a:ext cx="14630400" cy="8229600"/>
          </a:xfrm>
          <a:prstGeom prst="rect">
            <a:avLst/>
          </a:prstGeom>
        </p:spPr>
      </p:pic>
      <p:sp>
        <p:nvSpPr>
          <p:cNvPr id="2" name="Text 0"/>
          <p:cNvSpPr/>
          <p:nvPr/>
        </p:nvSpPr>
        <p:spPr>
          <a:xfrm>
            <a:off x="2915007" y="903556"/>
            <a:ext cx="5703451" cy="623530"/>
          </a:xfrm>
          <a:prstGeom prst="rect">
            <a:avLst/>
          </a:prstGeom>
          <a:noFill/>
          <a:ln/>
        </p:spPr>
        <p:txBody>
          <a:bodyPr wrap="none" lIns="0" tIns="0" rIns="0" bIns="0" rtlCol="0" anchor="t"/>
          <a:lstStyle/>
          <a:p>
            <a:pPr marL="0" indent="0" algn="l">
              <a:lnSpc>
                <a:spcPts val="4900"/>
              </a:lnSpc>
              <a:buNone/>
            </a:pPr>
            <a:r>
              <a:rPr lang="en-US" sz="3900" dirty="0">
                <a:solidFill>
                  <a:srgbClr val="1F1E1E"/>
                </a:solidFill>
                <a:latin typeface="Times New Roman" panose="02020603050405020304" pitchFamily="18" charset="0"/>
                <a:ea typeface="Sora Semi Bold" pitchFamily="34" charset="-122"/>
                <a:cs typeface="Times New Roman" panose="02020603050405020304" pitchFamily="18" charset="0"/>
              </a:rPr>
              <a:t> </a:t>
            </a:r>
            <a:r>
              <a:rPr lang="vi-VN" sz="3900" dirty="0">
                <a:solidFill>
                  <a:srgbClr val="1F1E1E"/>
                </a:solidFill>
                <a:latin typeface="Times New Roman" panose="02020603050405020304" pitchFamily="18" charset="0"/>
                <a:ea typeface="Sora Semi Bold" pitchFamily="34" charset="-122"/>
                <a:cs typeface="Times New Roman" panose="02020603050405020304" pitchFamily="18" charset="0"/>
              </a:rPr>
              <a:t>TỔNG QUAN CHỦ ĐỀ</a:t>
            </a:r>
            <a:endParaRPr lang="en-US" sz="3900" dirty="0">
              <a:latin typeface="Times New Roman" panose="02020603050405020304" pitchFamily="18" charset="0"/>
              <a:cs typeface="Times New Roman" panose="02020603050405020304" pitchFamily="18" charset="0"/>
            </a:endParaRPr>
          </a:p>
        </p:txBody>
      </p:sp>
      <p:sp>
        <p:nvSpPr>
          <p:cNvPr id="3" name="Shape 1"/>
          <p:cNvSpPr/>
          <p:nvPr/>
        </p:nvSpPr>
        <p:spPr>
          <a:xfrm>
            <a:off x="758309" y="2878455"/>
            <a:ext cx="4244816" cy="3475196"/>
          </a:xfrm>
          <a:prstGeom prst="roundRect">
            <a:avLst>
              <a:gd name="adj" fmla="val 3157"/>
            </a:avLst>
          </a:prstGeom>
          <a:solidFill>
            <a:srgbClr val="FFFFFF"/>
          </a:solidFill>
          <a:ln w="22860">
            <a:solidFill>
              <a:srgbClr val="DFB8BC"/>
            </a:solidFill>
            <a:prstDash val="solid"/>
          </a:ln>
        </p:spPr>
        <p:txBody>
          <a:bodyPr/>
          <a:lstStyle/>
          <a:p>
            <a:endParaRPr lang="vi-VN"/>
          </a:p>
        </p:txBody>
      </p:sp>
      <p:sp>
        <p:nvSpPr>
          <p:cNvPr id="4" name="Shape 2"/>
          <p:cNvSpPr/>
          <p:nvPr/>
        </p:nvSpPr>
        <p:spPr>
          <a:xfrm>
            <a:off x="735449" y="2878455"/>
            <a:ext cx="91440" cy="3475196"/>
          </a:xfrm>
          <a:prstGeom prst="roundRect">
            <a:avLst>
              <a:gd name="adj" fmla="val 87077"/>
            </a:avLst>
          </a:prstGeom>
          <a:solidFill>
            <a:srgbClr val="DA1B2E"/>
          </a:solidFill>
          <a:ln/>
        </p:spPr>
        <p:txBody>
          <a:bodyPr/>
          <a:lstStyle/>
          <a:p>
            <a:endParaRPr lang="vi-VN"/>
          </a:p>
        </p:txBody>
      </p:sp>
      <p:sp>
        <p:nvSpPr>
          <p:cNvPr id="5" name="Text 3"/>
          <p:cNvSpPr/>
          <p:nvPr/>
        </p:nvSpPr>
        <p:spPr>
          <a:xfrm>
            <a:off x="1039297" y="3090863"/>
            <a:ext cx="2494359" cy="311706"/>
          </a:xfrm>
          <a:prstGeom prst="rect">
            <a:avLst/>
          </a:prstGeom>
          <a:noFill/>
          <a:ln/>
        </p:spPr>
        <p:txBody>
          <a:bodyPr wrap="none" lIns="0" tIns="0" rIns="0" bIns="0" rtlCol="0" anchor="t"/>
          <a:lstStyle/>
          <a:p>
            <a:pPr marL="0" indent="0" algn="l">
              <a:lnSpc>
                <a:spcPts val="2450"/>
              </a:lnSpc>
              <a:buNone/>
            </a:pPr>
            <a:r>
              <a:rPr lang="en-US" sz="2000" dirty="0">
                <a:solidFill>
                  <a:srgbClr val="3B3535"/>
                </a:solidFill>
                <a:latin typeface="Times New Roman" panose="02020603050405020304" pitchFamily="18" charset="0"/>
                <a:ea typeface="Sora Semi Bold" pitchFamily="34" charset="-122"/>
                <a:cs typeface="Times New Roman" panose="02020603050405020304" pitchFamily="18" charset="0"/>
              </a:rPr>
              <a:t>1. Lý do </a:t>
            </a:r>
            <a:r>
              <a:rPr lang="vi-VN" sz="2000" dirty="0">
                <a:solidFill>
                  <a:srgbClr val="3B3535"/>
                </a:solidFill>
                <a:latin typeface="Times New Roman" panose="02020603050405020304" pitchFamily="18" charset="0"/>
                <a:ea typeface="Sora Semi Bold" pitchFamily="34" charset="-122"/>
                <a:cs typeface="Times New Roman" panose="02020603050405020304" pitchFamily="18" charset="0"/>
              </a:rPr>
              <a:t>chọn</a:t>
            </a:r>
            <a:r>
              <a:rPr lang="en-US" sz="2000" dirty="0">
                <a:solidFill>
                  <a:srgbClr val="3B3535"/>
                </a:solidFill>
                <a:latin typeface="Times New Roman" panose="02020603050405020304" pitchFamily="18" charset="0"/>
                <a:ea typeface="Sora Semi Bold" pitchFamily="34" charset="-122"/>
                <a:cs typeface="Times New Roman" panose="02020603050405020304" pitchFamily="18" charset="0"/>
              </a:rPr>
              <a:t> </a:t>
            </a:r>
            <a:r>
              <a:rPr lang="en-US" sz="2000" dirty="0" err="1">
                <a:solidFill>
                  <a:srgbClr val="3B3535"/>
                </a:solidFill>
                <a:latin typeface="Times New Roman" panose="02020603050405020304" pitchFamily="18" charset="0"/>
                <a:ea typeface="Sora Semi Bold" pitchFamily="34" charset="-122"/>
                <a:cs typeface="Times New Roman" panose="02020603050405020304" pitchFamily="18" charset="0"/>
              </a:rPr>
              <a:t>đề</a:t>
            </a:r>
            <a:r>
              <a:rPr lang="en-US" sz="2000" dirty="0">
                <a:solidFill>
                  <a:srgbClr val="3B3535"/>
                </a:solidFill>
                <a:latin typeface="Times New Roman" panose="02020603050405020304" pitchFamily="18" charset="0"/>
                <a:ea typeface="Sora Semi Bold" pitchFamily="34" charset="-122"/>
                <a:cs typeface="Times New Roman" panose="02020603050405020304" pitchFamily="18" charset="0"/>
              </a:rPr>
              <a:t> </a:t>
            </a:r>
            <a:r>
              <a:rPr lang="en-US" sz="2000" dirty="0" err="1">
                <a:solidFill>
                  <a:srgbClr val="3B3535"/>
                </a:solidFill>
                <a:latin typeface="Times New Roman" panose="02020603050405020304" pitchFamily="18" charset="0"/>
                <a:ea typeface="Sora Semi Bold" pitchFamily="34" charset="-122"/>
                <a:cs typeface="Times New Roman" panose="02020603050405020304" pitchFamily="18" charset="0"/>
              </a:rPr>
              <a:t>tài</a:t>
            </a:r>
            <a:endParaRPr lang="en-US" sz="2000" dirty="0">
              <a:latin typeface="Times New Roman" panose="02020603050405020304" pitchFamily="18" charset="0"/>
              <a:cs typeface="Times New Roman" panose="02020603050405020304" pitchFamily="18" charset="0"/>
            </a:endParaRPr>
          </a:p>
        </p:txBody>
      </p:sp>
      <p:sp>
        <p:nvSpPr>
          <p:cNvPr id="6" name="Text 4"/>
          <p:cNvSpPr/>
          <p:nvPr/>
        </p:nvSpPr>
        <p:spPr>
          <a:xfrm>
            <a:off x="1039297" y="3516273"/>
            <a:ext cx="3751421" cy="2426018"/>
          </a:xfrm>
          <a:prstGeom prst="rect">
            <a:avLst/>
          </a:prstGeom>
          <a:noFill/>
          <a:ln/>
        </p:spPr>
        <p:txBody>
          <a:bodyPr wrap="square" lIns="0" tIns="0" rIns="0" bIns="0" rtlCol="0" anchor="t"/>
          <a:lstStyle/>
          <a:p>
            <a:pPr marL="0" indent="0" algn="l">
              <a:lnSpc>
                <a:spcPts val="2350"/>
              </a:lnSpc>
              <a:buNone/>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Mạng xã hội mang lại nhiều tiện ích nhưng cũng tiềm ẩn hàng loạt mối đe dọa an ninh mạng như lừa đảo, rò rỉ dữ liệu, giả mạo danh tính. Đây là vấn đề cấp thiết toàn cầu, ảnh hưởng đến quyền riêng tư, kinh tế và tinh thần người dùng. Nhóm chọn đề tài để phân tích, nhận diện và đề xuất giải pháp.</a:t>
            </a:r>
            <a:endParaRPr lang="en-US" sz="2000" dirty="0">
              <a:latin typeface="Times New Roman" panose="02020603050405020304" pitchFamily="18" charset="0"/>
              <a:cs typeface="Times New Roman" panose="02020603050405020304" pitchFamily="18" charset="0"/>
            </a:endParaRPr>
          </a:p>
        </p:txBody>
      </p:sp>
      <p:sp>
        <p:nvSpPr>
          <p:cNvPr id="7" name="Shape 5"/>
          <p:cNvSpPr/>
          <p:nvPr/>
        </p:nvSpPr>
        <p:spPr>
          <a:xfrm>
            <a:off x="5192673" y="2878455"/>
            <a:ext cx="4244935" cy="3475196"/>
          </a:xfrm>
          <a:prstGeom prst="roundRect">
            <a:avLst>
              <a:gd name="adj" fmla="val 3157"/>
            </a:avLst>
          </a:prstGeom>
          <a:solidFill>
            <a:srgbClr val="FFFFFF"/>
          </a:solidFill>
          <a:ln w="22860">
            <a:solidFill>
              <a:srgbClr val="DFB8BC"/>
            </a:solidFill>
            <a:prstDash val="solid"/>
          </a:ln>
        </p:spPr>
        <p:txBody>
          <a:bodyPr/>
          <a:lstStyle/>
          <a:p>
            <a:endParaRPr lang="vi-VN" sz="2000">
              <a:latin typeface="Times New Roman" panose="02020603050405020304" pitchFamily="18" charset="0"/>
              <a:cs typeface="Times New Roman" panose="02020603050405020304" pitchFamily="18" charset="0"/>
            </a:endParaRPr>
          </a:p>
        </p:txBody>
      </p:sp>
      <p:sp>
        <p:nvSpPr>
          <p:cNvPr id="8" name="Shape 6"/>
          <p:cNvSpPr/>
          <p:nvPr/>
        </p:nvSpPr>
        <p:spPr>
          <a:xfrm>
            <a:off x="5169813" y="2878455"/>
            <a:ext cx="91440" cy="3475196"/>
          </a:xfrm>
          <a:prstGeom prst="roundRect">
            <a:avLst>
              <a:gd name="adj" fmla="val 87077"/>
            </a:avLst>
          </a:prstGeom>
          <a:solidFill>
            <a:srgbClr val="DA1B2E"/>
          </a:solidFill>
          <a:ln/>
        </p:spPr>
        <p:txBody>
          <a:bodyPr/>
          <a:lstStyle/>
          <a:p>
            <a:endParaRPr lang="vi-VN"/>
          </a:p>
        </p:txBody>
      </p:sp>
      <p:sp>
        <p:nvSpPr>
          <p:cNvPr id="9" name="Text 7"/>
          <p:cNvSpPr/>
          <p:nvPr/>
        </p:nvSpPr>
        <p:spPr>
          <a:xfrm>
            <a:off x="5473660" y="3090863"/>
            <a:ext cx="2851190" cy="311706"/>
          </a:xfrm>
          <a:prstGeom prst="rect">
            <a:avLst/>
          </a:prstGeom>
          <a:noFill/>
          <a:ln/>
        </p:spPr>
        <p:txBody>
          <a:bodyPr wrap="none" lIns="0" tIns="0" rIns="0" bIns="0" rtlCol="0" anchor="t"/>
          <a:lstStyle/>
          <a:p>
            <a:pPr marL="0" indent="0" algn="l">
              <a:lnSpc>
                <a:spcPts val="2450"/>
              </a:lnSpc>
              <a:buNone/>
            </a:pPr>
            <a:r>
              <a:rPr lang="en-US" sz="2000" dirty="0">
                <a:solidFill>
                  <a:srgbClr val="3B3535"/>
                </a:solidFill>
                <a:latin typeface="Times New Roman" panose="02020603050405020304" pitchFamily="18" charset="0"/>
                <a:ea typeface="Sora Semi Bold" pitchFamily="34" charset="-122"/>
                <a:cs typeface="Times New Roman" panose="02020603050405020304" pitchFamily="18" charset="0"/>
              </a:rPr>
              <a:t>2. Mục tiêu nghiên cứu</a:t>
            </a:r>
            <a:endParaRPr lang="en-US" sz="2000" dirty="0">
              <a:latin typeface="Times New Roman" panose="02020603050405020304" pitchFamily="18" charset="0"/>
              <a:cs typeface="Times New Roman" panose="02020603050405020304" pitchFamily="18" charset="0"/>
            </a:endParaRPr>
          </a:p>
        </p:txBody>
      </p:sp>
      <p:sp>
        <p:nvSpPr>
          <p:cNvPr id="10" name="Text 8"/>
          <p:cNvSpPr/>
          <p:nvPr/>
        </p:nvSpPr>
        <p:spPr>
          <a:xfrm>
            <a:off x="5473660" y="3516273"/>
            <a:ext cx="3751540" cy="606504"/>
          </a:xfrm>
          <a:prstGeom prst="rect">
            <a:avLst/>
          </a:prstGeom>
          <a:noFill/>
          <a:ln/>
        </p:spPr>
        <p:txBody>
          <a:bodyPr wrap="square" lIns="0" tIns="0" rIns="0" bIns="0" rtlCol="0" anchor="t"/>
          <a:lstStyle/>
          <a:p>
            <a:pPr marL="342900" indent="-342900" algn="l">
              <a:lnSpc>
                <a:spcPts val="23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Tìm hiểu các loại mối đe dọa phổ biến.</a:t>
            </a:r>
            <a:endParaRPr lang="en-US" sz="2000" dirty="0">
              <a:latin typeface="Times New Roman" panose="02020603050405020304" pitchFamily="18" charset="0"/>
              <a:cs typeface="Times New Roman" panose="02020603050405020304" pitchFamily="18" charset="0"/>
            </a:endParaRPr>
          </a:p>
        </p:txBody>
      </p:sp>
      <p:sp>
        <p:nvSpPr>
          <p:cNvPr id="11" name="Text 9"/>
          <p:cNvSpPr/>
          <p:nvPr/>
        </p:nvSpPr>
        <p:spPr>
          <a:xfrm>
            <a:off x="5473660" y="4189095"/>
            <a:ext cx="3751540" cy="606504"/>
          </a:xfrm>
          <a:prstGeom prst="rect">
            <a:avLst/>
          </a:prstGeom>
          <a:noFill/>
          <a:ln/>
        </p:spPr>
        <p:txBody>
          <a:bodyPr wrap="square" lIns="0" tIns="0" rIns="0" bIns="0" rtlCol="0" anchor="t"/>
          <a:lstStyle/>
          <a:p>
            <a:pPr marL="342900" indent="-342900" algn="l">
              <a:lnSpc>
                <a:spcPts val="23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Nhận diện mối đe dọa an ninh mạng xã hội.</a:t>
            </a:r>
            <a:endParaRPr lang="en-US" sz="2000" dirty="0">
              <a:latin typeface="Times New Roman" panose="02020603050405020304" pitchFamily="18" charset="0"/>
              <a:cs typeface="Times New Roman" panose="02020603050405020304" pitchFamily="18" charset="0"/>
            </a:endParaRPr>
          </a:p>
        </p:txBody>
      </p:sp>
      <p:sp>
        <p:nvSpPr>
          <p:cNvPr id="12" name="Text 10"/>
          <p:cNvSpPr/>
          <p:nvPr/>
        </p:nvSpPr>
        <p:spPr>
          <a:xfrm>
            <a:off x="5473660" y="4861917"/>
            <a:ext cx="3751540" cy="606504"/>
          </a:xfrm>
          <a:prstGeom prst="rect">
            <a:avLst/>
          </a:prstGeom>
          <a:noFill/>
          <a:ln/>
        </p:spPr>
        <p:txBody>
          <a:bodyPr wrap="square" lIns="0" tIns="0" rIns="0" bIns="0" rtlCol="0" anchor="t"/>
          <a:lstStyle/>
          <a:p>
            <a:pPr marL="342900" indent="-342900" algn="l">
              <a:lnSpc>
                <a:spcPts val="23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Đánh giá hậu quả và mức độ ảnh hưởng.</a:t>
            </a:r>
            <a:endParaRPr lang="en-US" sz="2000" dirty="0">
              <a:latin typeface="Times New Roman" panose="02020603050405020304" pitchFamily="18" charset="0"/>
              <a:cs typeface="Times New Roman" panose="02020603050405020304" pitchFamily="18" charset="0"/>
            </a:endParaRPr>
          </a:p>
        </p:txBody>
      </p:sp>
      <p:sp>
        <p:nvSpPr>
          <p:cNvPr id="13" name="Text 11"/>
          <p:cNvSpPr/>
          <p:nvPr/>
        </p:nvSpPr>
        <p:spPr>
          <a:xfrm>
            <a:off x="5473660" y="5534739"/>
            <a:ext cx="3751540" cy="606504"/>
          </a:xfrm>
          <a:prstGeom prst="rect">
            <a:avLst/>
          </a:prstGeom>
          <a:noFill/>
          <a:ln/>
        </p:spPr>
        <p:txBody>
          <a:bodyPr wrap="square" lIns="0" tIns="0" rIns="0" bIns="0" rtlCol="0" anchor="t"/>
          <a:lstStyle/>
          <a:p>
            <a:pPr marL="342900" indent="-342900" algn="l">
              <a:lnSpc>
                <a:spcPts val="23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Đề xuất biện pháp phòng ngừa hiệu quả.</a:t>
            </a:r>
            <a:endParaRPr lang="en-US" sz="2000" dirty="0">
              <a:latin typeface="Times New Roman" panose="02020603050405020304" pitchFamily="18" charset="0"/>
              <a:cs typeface="Times New Roman" panose="02020603050405020304" pitchFamily="18" charset="0"/>
            </a:endParaRPr>
          </a:p>
        </p:txBody>
      </p:sp>
      <p:sp>
        <p:nvSpPr>
          <p:cNvPr id="14" name="Shape 12"/>
          <p:cNvSpPr/>
          <p:nvPr/>
        </p:nvSpPr>
        <p:spPr>
          <a:xfrm>
            <a:off x="9627156" y="2878455"/>
            <a:ext cx="4244816" cy="3475196"/>
          </a:xfrm>
          <a:prstGeom prst="roundRect">
            <a:avLst>
              <a:gd name="adj" fmla="val 3157"/>
            </a:avLst>
          </a:prstGeom>
          <a:solidFill>
            <a:srgbClr val="FFFFFF"/>
          </a:solidFill>
          <a:ln w="22860">
            <a:solidFill>
              <a:srgbClr val="DFB8BC"/>
            </a:solidFill>
            <a:prstDash val="solid"/>
          </a:ln>
        </p:spPr>
        <p:txBody>
          <a:bodyPr/>
          <a:lstStyle/>
          <a:p>
            <a:endParaRPr lang="vi-VN" sz="2000">
              <a:latin typeface="Times New Roman" panose="02020603050405020304" pitchFamily="18" charset="0"/>
              <a:cs typeface="Times New Roman" panose="02020603050405020304" pitchFamily="18" charset="0"/>
            </a:endParaRPr>
          </a:p>
        </p:txBody>
      </p:sp>
      <p:sp>
        <p:nvSpPr>
          <p:cNvPr id="15" name="Shape 13"/>
          <p:cNvSpPr/>
          <p:nvPr/>
        </p:nvSpPr>
        <p:spPr>
          <a:xfrm>
            <a:off x="9604296" y="2878455"/>
            <a:ext cx="91440" cy="3475196"/>
          </a:xfrm>
          <a:prstGeom prst="roundRect">
            <a:avLst>
              <a:gd name="adj" fmla="val 87077"/>
            </a:avLst>
          </a:prstGeom>
          <a:solidFill>
            <a:srgbClr val="DA1B2E"/>
          </a:solidFill>
          <a:ln/>
        </p:spPr>
        <p:txBody>
          <a:bodyPr/>
          <a:lstStyle/>
          <a:p>
            <a:endParaRPr lang="vi-VN"/>
          </a:p>
        </p:txBody>
      </p:sp>
      <p:sp>
        <p:nvSpPr>
          <p:cNvPr id="16" name="Text 14"/>
          <p:cNvSpPr/>
          <p:nvPr/>
        </p:nvSpPr>
        <p:spPr>
          <a:xfrm>
            <a:off x="9908143" y="3090863"/>
            <a:ext cx="3437334" cy="311706"/>
          </a:xfrm>
          <a:prstGeom prst="rect">
            <a:avLst/>
          </a:prstGeom>
          <a:noFill/>
          <a:ln/>
        </p:spPr>
        <p:txBody>
          <a:bodyPr wrap="none" lIns="0" tIns="0" rIns="0" bIns="0" rtlCol="0" anchor="t"/>
          <a:lstStyle/>
          <a:p>
            <a:pPr marL="0" indent="0" algn="l">
              <a:lnSpc>
                <a:spcPts val="2450"/>
              </a:lnSpc>
              <a:buNone/>
            </a:pPr>
            <a:r>
              <a:rPr lang="en-US" sz="2000" dirty="0">
                <a:solidFill>
                  <a:srgbClr val="3B3535"/>
                </a:solidFill>
                <a:latin typeface="Times New Roman" panose="02020603050405020304" pitchFamily="18" charset="0"/>
                <a:ea typeface="Sora Semi Bold" pitchFamily="34" charset="-122"/>
                <a:cs typeface="Times New Roman" panose="02020603050405020304" pitchFamily="18" charset="0"/>
              </a:rPr>
              <a:t>3. Phương pháp nghiên cứu</a:t>
            </a:r>
            <a:endParaRPr lang="en-US" sz="2000" dirty="0">
              <a:latin typeface="Times New Roman" panose="02020603050405020304" pitchFamily="18" charset="0"/>
              <a:cs typeface="Times New Roman" panose="02020603050405020304" pitchFamily="18" charset="0"/>
            </a:endParaRPr>
          </a:p>
        </p:txBody>
      </p:sp>
      <p:sp>
        <p:nvSpPr>
          <p:cNvPr id="17" name="Text 15"/>
          <p:cNvSpPr/>
          <p:nvPr/>
        </p:nvSpPr>
        <p:spPr>
          <a:xfrm>
            <a:off x="9908143" y="3516273"/>
            <a:ext cx="3751421" cy="909757"/>
          </a:xfrm>
          <a:prstGeom prst="rect">
            <a:avLst/>
          </a:prstGeom>
          <a:noFill/>
          <a:ln/>
        </p:spPr>
        <p:txBody>
          <a:bodyPr wrap="square" lIns="0" tIns="0" rIns="0" bIns="0" rtlCol="0" anchor="t"/>
          <a:lstStyle/>
          <a:p>
            <a:pPr marL="342900" indent="-342900" algn="l">
              <a:lnSpc>
                <a:spcPts val="23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Phân tích tài liệu: bài báo, video, báo cáo quốc tế, trang thông tin chính phủ.</a:t>
            </a:r>
            <a:endParaRPr lang="en-US" sz="2000" dirty="0">
              <a:latin typeface="Times New Roman" panose="02020603050405020304" pitchFamily="18" charset="0"/>
              <a:cs typeface="Times New Roman" panose="02020603050405020304" pitchFamily="18" charset="0"/>
            </a:endParaRPr>
          </a:p>
        </p:txBody>
      </p:sp>
      <p:sp>
        <p:nvSpPr>
          <p:cNvPr id="18" name="Text 16"/>
          <p:cNvSpPr/>
          <p:nvPr/>
        </p:nvSpPr>
        <p:spPr>
          <a:xfrm>
            <a:off x="9908143" y="4492347"/>
            <a:ext cx="3751421" cy="909757"/>
          </a:xfrm>
          <a:prstGeom prst="rect">
            <a:avLst/>
          </a:prstGeom>
          <a:noFill/>
          <a:ln/>
        </p:spPr>
        <p:txBody>
          <a:bodyPr wrap="square" lIns="0" tIns="0" rIns="0" bIns="0" rtlCol="0" anchor="t"/>
          <a:lstStyle/>
          <a:p>
            <a:pPr marL="342900" indent="-342900" algn="l">
              <a:lnSpc>
                <a:spcPts val="23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Đánh giá CRAAP: chấm điểm nguồn dựa trên tính cập nhật, liên quan, uy tín, </a:t>
            </a:r>
            <a:r>
              <a:rPr lang="en-US" sz="2000" dirty="0" err="1">
                <a:solidFill>
                  <a:srgbClr val="3B3535"/>
                </a:solidFill>
                <a:latin typeface="Times New Roman" panose="02020603050405020304" pitchFamily="18" charset="0"/>
                <a:ea typeface="Sora Light" pitchFamily="34" charset="-122"/>
                <a:cs typeface="Times New Roman" panose="02020603050405020304" pitchFamily="18" charset="0"/>
              </a:rPr>
              <a:t>chính</a:t>
            </a: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 </a:t>
            </a:r>
            <a:r>
              <a:rPr lang="en-US" sz="2000" dirty="0" err="1">
                <a:solidFill>
                  <a:srgbClr val="3B3535"/>
                </a:solidFill>
                <a:latin typeface="Times New Roman" panose="02020603050405020304" pitchFamily="18" charset="0"/>
                <a:ea typeface="Sora Light" pitchFamily="34" charset="-122"/>
                <a:cs typeface="Times New Roman" panose="02020603050405020304" pitchFamily="18" charset="0"/>
              </a:rPr>
              <a:t>xác</a:t>
            </a: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sp>
        <p:nvSpPr>
          <p:cNvPr id="19" name="Text 17"/>
          <p:cNvSpPr/>
          <p:nvPr/>
        </p:nvSpPr>
        <p:spPr>
          <a:xfrm>
            <a:off x="9908143" y="5430322"/>
            <a:ext cx="3751421" cy="606504"/>
          </a:xfrm>
          <a:prstGeom prst="rect">
            <a:avLst/>
          </a:prstGeom>
          <a:noFill/>
          <a:ln/>
        </p:spPr>
        <p:txBody>
          <a:bodyPr wrap="square" lIns="0" tIns="0" rIns="0" bIns="0" rtlCol="0" anchor="t"/>
          <a:lstStyle/>
          <a:p>
            <a:pPr marL="342900" indent="-342900" algn="l">
              <a:lnSpc>
                <a:spcPts val="2350"/>
              </a:lnSpc>
              <a:buSzPct val="100000"/>
              <a:buChar char="•"/>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Hỗ trợ AI: dùng ChatGPT để tóm tắt, so sánh và tổng hợp nội dung.</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547.700+ Suy Ngẫm Hình minh họa, Đồ họa Vectơ trả phí bản quyền một lần &amp;  Clip nghệ thuật sẵn có - iStock">
            <a:extLst>
              <a:ext uri="{FF2B5EF4-FFF2-40B4-BE49-F238E27FC236}">
                <a16:creationId xmlns:a16="http://schemas.microsoft.com/office/drawing/2014/main" id="{33AA2F66-1F8C-9FA1-2466-4125A0937687}"/>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69795" y="956913"/>
            <a:ext cx="13633335" cy="713887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A78A381-9466-F303-BD95-7FA52DBACB27}"/>
              </a:ext>
            </a:extLst>
          </p:cNvPr>
          <p:cNvSpPr txBox="1"/>
          <p:nvPr/>
        </p:nvSpPr>
        <p:spPr>
          <a:xfrm>
            <a:off x="7750098" y="2129883"/>
            <a:ext cx="5664819" cy="1323439"/>
          </a:xfrm>
          <a:prstGeom prst="rect">
            <a:avLst/>
          </a:prstGeom>
          <a:noFill/>
        </p:spPr>
        <p:txBody>
          <a:bodyPr wrap="square" rtlCol="0">
            <a:spAutoFit/>
          </a:bodyPr>
          <a:lstStyle/>
          <a:p>
            <a:pPr algn="ctr"/>
            <a:r>
              <a:rPr lang="vi-VN" sz="4000" dirty="0">
                <a:latin typeface="+mj-lt"/>
              </a:rPr>
              <a:t>AN NINH MẠNG XÃ HỘI LÀ GÌ?</a:t>
            </a:r>
          </a:p>
        </p:txBody>
      </p:sp>
    </p:spTree>
    <p:extLst>
      <p:ext uri="{BB962C8B-B14F-4D97-AF65-F5344CB8AC3E}">
        <p14:creationId xmlns:p14="http://schemas.microsoft.com/office/powerpoint/2010/main" val="37637838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10" name="Picture 9" descr="A blue and white background with a blue logo&#10;&#10;AI-generated content may be incorrect.">
            <a:extLst>
              <a:ext uri="{FF2B5EF4-FFF2-40B4-BE49-F238E27FC236}">
                <a16:creationId xmlns:a16="http://schemas.microsoft.com/office/drawing/2014/main" id="{EF13D290-B88A-B04A-6FD2-6C5E15881CDB}"/>
              </a:ext>
            </a:extLst>
          </p:cNvPr>
          <p:cNvPicPr>
            <a:picLocks noGrp="1" noRot="1" noChangeAspect="1" noMove="1" noResize="1" noEditPoints="1" noAdjustHandles="1" noChangeArrowheads="1" noChangeShapeType="1" noCrop="1"/>
          </p:cNvPicPr>
          <p:nvPr/>
        </p:nvPicPr>
        <p:blipFill>
          <a:blip r:embed="rId3"/>
          <a:stretch>
            <a:fillRect/>
          </a:stretch>
        </p:blipFill>
        <p:spPr>
          <a:xfrm>
            <a:off x="0" y="0"/>
            <a:ext cx="14630400" cy="8229600"/>
          </a:xfrm>
          <a:prstGeom prst="rect">
            <a:avLst/>
          </a:prstGeom>
        </p:spPr>
      </p:pic>
      <p:sp>
        <p:nvSpPr>
          <p:cNvPr id="2" name="Text 0"/>
          <p:cNvSpPr/>
          <p:nvPr/>
        </p:nvSpPr>
        <p:spPr>
          <a:xfrm>
            <a:off x="2951027" y="909697"/>
            <a:ext cx="5543788" cy="589717"/>
          </a:xfrm>
          <a:prstGeom prst="rect">
            <a:avLst/>
          </a:prstGeom>
          <a:noFill/>
          <a:ln/>
        </p:spPr>
        <p:txBody>
          <a:bodyPr wrap="none" lIns="0" tIns="0" rIns="0" bIns="0" rtlCol="0" anchor="t"/>
          <a:lstStyle/>
          <a:p>
            <a:pPr marL="0" indent="0" algn="l">
              <a:lnSpc>
                <a:spcPts val="4600"/>
              </a:lnSpc>
              <a:buNone/>
            </a:pPr>
            <a:r>
              <a:rPr lang="en-US" sz="4000" dirty="0">
                <a:solidFill>
                  <a:srgbClr val="1F1E1E"/>
                </a:solidFill>
                <a:latin typeface="Times New Roman" panose="02020603050405020304" pitchFamily="18" charset="0"/>
                <a:ea typeface="Sora Semi Bold" pitchFamily="34" charset="-122"/>
                <a:cs typeface="Times New Roman" panose="02020603050405020304" pitchFamily="18" charset="0"/>
              </a:rPr>
              <a:t>KHÁI NIỆM</a:t>
            </a:r>
            <a:endParaRPr lang="en-US" sz="4000" dirty="0">
              <a:latin typeface="Times New Roman" panose="02020603050405020304" pitchFamily="18" charset="0"/>
              <a:cs typeface="Times New Roman" panose="02020603050405020304" pitchFamily="18" charset="0"/>
            </a:endParaRPr>
          </a:p>
        </p:txBody>
      </p:sp>
      <p:sp>
        <p:nvSpPr>
          <p:cNvPr id="3" name="Text 1"/>
          <p:cNvSpPr/>
          <p:nvPr/>
        </p:nvSpPr>
        <p:spPr>
          <a:xfrm>
            <a:off x="717113" y="2666613"/>
            <a:ext cx="3132534" cy="353854"/>
          </a:xfrm>
          <a:prstGeom prst="rect">
            <a:avLst/>
          </a:prstGeom>
          <a:noFill/>
          <a:ln/>
        </p:spPr>
        <p:txBody>
          <a:bodyPr wrap="none" lIns="0" tIns="0" rIns="0" bIns="0" rtlCol="0" anchor="t"/>
          <a:lstStyle/>
          <a:p>
            <a:pPr marL="0" indent="0" algn="l">
              <a:lnSpc>
                <a:spcPts val="2750"/>
              </a:lnSpc>
              <a:buNone/>
            </a:pPr>
            <a:r>
              <a:rPr lang="en-US" sz="2200" dirty="0">
                <a:solidFill>
                  <a:srgbClr val="1F1E1E"/>
                </a:solidFill>
                <a:latin typeface="Times New Roman" panose="02020603050405020304" pitchFamily="18" charset="0"/>
                <a:ea typeface="Sora Semi Bold" pitchFamily="34" charset="-122"/>
                <a:cs typeface="Times New Roman" panose="02020603050405020304" pitchFamily="18" charset="0"/>
              </a:rPr>
              <a:t>1. An ninh mạng xã hội</a:t>
            </a:r>
            <a:endParaRPr lang="en-US" sz="2200" dirty="0">
              <a:latin typeface="Times New Roman" panose="02020603050405020304" pitchFamily="18" charset="0"/>
              <a:cs typeface="Times New Roman" panose="02020603050405020304" pitchFamily="18" charset="0"/>
            </a:endParaRPr>
          </a:p>
        </p:txBody>
      </p:sp>
      <p:sp>
        <p:nvSpPr>
          <p:cNvPr id="4" name="Text 2"/>
          <p:cNvSpPr/>
          <p:nvPr/>
        </p:nvSpPr>
        <p:spPr>
          <a:xfrm>
            <a:off x="717113" y="3199655"/>
            <a:ext cx="6379369" cy="860465"/>
          </a:xfrm>
          <a:prstGeom prst="rect">
            <a:avLst/>
          </a:prstGeom>
          <a:noFill/>
          <a:ln/>
        </p:spPr>
        <p:txBody>
          <a:bodyPr wrap="square" lIns="0" tIns="0" rIns="0" bIns="0" rtlCol="0" anchor="t"/>
          <a:lstStyle/>
          <a:p>
            <a:pPr marL="0" indent="0" algn="l">
              <a:lnSpc>
                <a:spcPts val="2250"/>
              </a:lnSpc>
              <a:buNone/>
            </a:pPr>
            <a:r>
              <a:rPr lang="en-US" sz="2200" dirty="0">
                <a:solidFill>
                  <a:srgbClr val="3B3535"/>
                </a:solidFill>
                <a:latin typeface="Times New Roman" panose="02020603050405020304" pitchFamily="18" charset="0"/>
                <a:ea typeface="Sora Light" pitchFamily="34" charset="-122"/>
                <a:cs typeface="Times New Roman" panose="02020603050405020304" pitchFamily="18" charset="0"/>
              </a:rPr>
              <a:t>Là tập hợp các biện pháp, chính sách và công nghệ bảo vệ thông tin, dữ liệu cá nhân và tài khoản người dùng trên các nền tảng mạng xã hội khỏi các mối đe dọa trực tuyến.</a:t>
            </a:r>
            <a:endParaRPr lang="en-US" sz="2200" dirty="0">
              <a:latin typeface="Times New Roman" panose="02020603050405020304" pitchFamily="18" charset="0"/>
              <a:cs typeface="Times New Roman" panose="02020603050405020304" pitchFamily="18" charset="0"/>
            </a:endParaRPr>
          </a:p>
        </p:txBody>
      </p:sp>
      <p:sp>
        <p:nvSpPr>
          <p:cNvPr id="5" name="Text 3"/>
          <p:cNvSpPr/>
          <p:nvPr/>
        </p:nvSpPr>
        <p:spPr>
          <a:xfrm>
            <a:off x="717113" y="4456151"/>
            <a:ext cx="6379369" cy="573643"/>
          </a:xfrm>
          <a:prstGeom prst="rect">
            <a:avLst/>
          </a:prstGeom>
          <a:noFill/>
          <a:ln/>
        </p:spPr>
        <p:txBody>
          <a:bodyPr wrap="square" lIns="0" tIns="0" rIns="0" bIns="0" rtlCol="0" anchor="t"/>
          <a:lstStyle/>
          <a:p>
            <a:pPr marL="342900" indent="-342900" algn="l">
              <a:lnSpc>
                <a:spcPts val="2250"/>
              </a:lnSpc>
              <a:buSzPct val="100000"/>
              <a:buChar char="•"/>
            </a:pPr>
            <a:r>
              <a:rPr lang="en-US" sz="2200" b="1" dirty="0">
                <a:solidFill>
                  <a:srgbClr val="3B3535"/>
                </a:solidFill>
                <a:latin typeface="Times New Roman" panose="02020603050405020304" pitchFamily="18" charset="0"/>
                <a:ea typeface="Sora Light" pitchFamily="34" charset="-122"/>
                <a:cs typeface="Times New Roman" panose="02020603050405020304" pitchFamily="18" charset="0"/>
              </a:rPr>
              <a:t>An ninh mạng:</a:t>
            </a:r>
            <a:r>
              <a:rPr lang="en-US" sz="2200" dirty="0">
                <a:solidFill>
                  <a:srgbClr val="3B3535"/>
                </a:solidFill>
                <a:latin typeface="Times New Roman" panose="02020603050405020304" pitchFamily="18" charset="0"/>
                <a:ea typeface="Sora Light" pitchFamily="34" charset="-122"/>
                <a:cs typeface="Times New Roman" panose="02020603050405020304" pitchFamily="18" charset="0"/>
              </a:rPr>
              <a:t> Bảo vệ hệ thống, mạng và dữ liệu khỏi truy cập trái phép, hư hại hoặc tấn công.</a:t>
            </a:r>
            <a:endParaRPr lang="en-US" sz="2200" dirty="0">
              <a:latin typeface="Times New Roman" panose="02020603050405020304" pitchFamily="18" charset="0"/>
              <a:cs typeface="Times New Roman" panose="02020603050405020304" pitchFamily="18" charset="0"/>
            </a:endParaRPr>
          </a:p>
        </p:txBody>
      </p:sp>
      <p:sp>
        <p:nvSpPr>
          <p:cNvPr id="6" name="Text 4"/>
          <p:cNvSpPr/>
          <p:nvPr/>
        </p:nvSpPr>
        <p:spPr>
          <a:xfrm>
            <a:off x="717113" y="5222441"/>
            <a:ext cx="6379369" cy="573643"/>
          </a:xfrm>
          <a:prstGeom prst="rect">
            <a:avLst/>
          </a:prstGeom>
          <a:noFill/>
          <a:ln/>
        </p:spPr>
        <p:txBody>
          <a:bodyPr wrap="square" lIns="0" tIns="0" rIns="0" bIns="0" rtlCol="0" anchor="t"/>
          <a:lstStyle/>
          <a:p>
            <a:pPr marL="342900" indent="-342900" algn="l">
              <a:lnSpc>
                <a:spcPts val="2250"/>
              </a:lnSpc>
              <a:buSzPct val="100000"/>
              <a:buChar char="•"/>
            </a:pPr>
            <a:r>
              <a:rPr lang="en-US" sz="2200" b="1" dirty="0">
                <a:solidFill>
                  <a:srgbClr val="3B3535"/>
                </a:solidFill>
                <a:latin typeface="Times New Roman" panose="02020603050405020304" pitchFamily="18" charset="0"/>
                <a:ea typeface="Sora Light" pitchFamily="34" charset="-122"/>
                <a:cs typeface="Times New Roman" panose="02020603050405020304" pitchFamily="18" charset="0"/>
              </a:rPr>
              <a:t>Mạng xã hội:</a:t>
            </a:r>
            <a:r>
              <a:rPr lang="en-US" sz="2200" dirty="0">
                <a:solidFill>
                  <a:srgbClr val="3B3535"/>
                </a:solidFill>
                <a:latin typeface="Times New Roman" panose="02020603050405020304" pitchFamily="18" charset="0"/>
                <a:ea typeface="Sora Light" pitchFamily="34" charset="-122"/>
                <a:cs typeface="Times New Roman" panose="02020603050405020304" pitchFamily="18" charset="0"/>
              </a:rPr>
              <a:t> Không gian số cho phép tương tác, chia sẻ thông tin, nhưng cũng là nơi kẻ tấn công khai thác lòng tin.</a:t>
            </a:r>
            <a:endParaRPr lang="en-US" sz="2200" dirty="0">
              <a:latin typeface="Times New Roman" panose="02020603050405020304" pitchFamily="18" charset="0"/>
              <a:cs typeface="Times New Roman" panose="02020603050405020304" pitchFamily="18" charset="0"/>
            </a:endParaRPr>
          </a:p>
        </p:txBody>
      </p:sp>
      <p:sp>
        <p:nvSpPr>
          <p:cNvPr id="7" name="Text 5"/>
          <p:cNvSpPr/>
          <p:nvPr/>
        </p:nvSpPr>
        <p:spPr>
          <a:xfrm>
            <a:off x="717113" y="6223433"/>
            <a:ext cx="6379369" cy="860465"/>
          </a:xfrm>
          <a:prstGeom prst="rect">
            <a:avLst/>
          </a:prstGeom>
          <a:noFill/>
          <a:ln/>
        </p:spPr>
        <p:txBody>
          <a:bodyPr wrap="square" lIns="0" tIns="0" rIns="0" bIns="0" rtlCol="0" anchor="t"/>
          <a:lstStyle/>
          <a:p>
            <a:pPr marL="342900" indent="-342900" algn="l">
              <a:lnSpc>
                <a:spcPts val="2250"/>
              </a:lnSpc>
              <a:buSzPct val="100000"/>
              <a:buChar char="•"/>
            </a:pPr>
            <a:r>
              <a:rPr lang="en-US" sz="2200" b="1" dirty="0">
                <a:solidFill>
                  <a:srgbClr val="3B3535"/>
                </a:solidFill>
                <a:latin typeface="Times New Roman" panose="02020603050405020304" pitchFamily="18" charset="0"/>
                <a:ea typeface="Sora Light" pitchFamily="34" charset="-122"/>
                <a:cs typeface="Times New Roman" panose="02020603050405020304" pitchFamily="18" charset="0"/>
              </a:rPr>
              <a:t>Yếu tố cấu thành:</a:t>
            </a:r>
            <a:r>
              <a:rPr lang="en-US" sz="2200" dirty="0">
                <a:solidFill>
                  <a:srgbClr val="3B3535"/>
                </a:solidFill>
                <a:latin typeface="Times New Roman" panose="02020603050405020304" pitchFamily="18" charset="0"/>
                <a:ea typeface="Sora Light" pitchFamily="34" charset="-122"/>
                <a:cs typeface="Times New Roman" panose="02020603050405020304" pitchFamily="18" charset="0"/>
              </a:rPr>
              <a:t> Bảo vệ tài khoản, dữ liệu cá nhân, giám sát hoạt động bất thường, nâng cao nhận thức người dùng, hỗ trợ kỹ thuật và pháp lý.</a:t>
            </a:r>
            <a:endParaRPr lang="en-US" sz="2200" dirty="0">
              <a:latin typeface="Times New Roman" panose="02020603050405020304" pitchFamily="18" charset="0"/>
              <a:cs typeface="Times New Roman" panose="02020603050405020304" pitchFamily="18" charset="0"/>
            </a:endParaRPr>
          </a:p>
        </p:txBody>
      </p:sp>
      <p:pic>
        <p:nvPicPr>
          <p:cNvPr id="8" name="Image 0" descr="preencoded.png"/>
          <p:cNvPicPr>
            <a:picLocks noChangeAspect="1"/>
          </p:cNvPicPr>
          <p:nvPr/>
        </p:nvPicPr>
        <p:blipFill>
          <a:blip r:embed="rId4"/>
          <a:stretch>
            <a:fillRect/>
          </a:stretch>
        </p:blipFill>
        <p:spPr>
          <a:xfrm>
            <a:off x="8044405" y="1825346"/>
            <a:ext cx="5876502" cy="5876502"/>
          </a:xfrm>
          <a:prstGeom prst="rect">
            <a:avLst/>
          </a:prstGeom>
        </p:spPr>
      </p:pic>
      <p:sp>
        <p:nvSpPr>
          <p:cNvPr id="13" name="Text 1">
            <a:extLst>
              <a:ext uri="{FF2B5EF4-FFF2-40B4-BE49-F238E27FC236}">
                <a16:creationId xmlns:a16="http://schemas.microsoft.com/office/drawing/2014/main" id="{AF5067F2-EA2C-05C2-A224-EDAE464A403B}"/>
              </a:ext>
            </a:extLst>
          </p:cNvPr>
          <p:cNvSpPr/>
          <p:nvPr/>
        </p:nvSpPr>
        <p:spPr>
          <a:xfrm>
            <a:off x="709493" y="2663304"/>
            <a:ext cx="3132534" cy="353854"/>
          </a:xfrm>
          <a:prstGeom prst="rect">
            <a:avLst/>
          </a:prstGeom>
          <a:noFill/>
          <a:ln/>
        </p:spPr>
        <p:txBody>
          <a:bodyPr wrap="none" lIns="0" tIns="0" rIns="0" bIns="0" rtlCol="0" anchor="t"/>
          <a:lstStyle/>
          <a:p>
            <a:pPr marL="0" indent="0" algn="l">
              <a:lnSpc>
                <a:spcPts val="2750"/>
              </a:lnSpc>
              <a:buNone/>
            </a:pPr>
            <a:r>
              <a:rPr lang="en-US" sz="2200" dirty="0">
                <a:solidFill>
                  <a:srgbClr val="1F1E1E"/>
                </a:solidFill>
                <a:latin typeface="Times New Roman" panose="02020603050405020304" pitchFamily="18" charset="0"/>
                <a:ea typeface="Sora Semi Bold" pitchFamily="34" charset="-122"/>
                <a:cs typeface="Times New Roman" panose="02020603050405020304" pitchFamily="18" charset="0"/>
              </a:rPr>
              <a:t>1. An ninh mạng xã hội</a:t>
            </a:r>
            <a:endParaRPr lang="en-US" sz="2200" dirty="0">
              <a:latin typeface="Times New Roman" panose="02020603050405020304" pitchFamily="18" charset="0"/>
              <a:cs typeface="Times New Roman" panose="02020603050405020304" pitchFamily="18" charset="0"/>
            </a:endParaRPr>
          </a:p>
        </p:txBody>
      </p:sp>
      <p:sp>
        <p:nvSpPr>
          <p:cNvPr id="14" name="Text 2">
            <a:extLst>
              <a:ext uri="{FF2B5EF4-FFF2-40B4-BE49-F238E27FC236}">
                <a16:creationId xmlns:a16="http://schemas.microsoft.com/office/drawing/2014/main" id="{20724647-215E-D0A9-DC7B-FEEA4737034D}"/>
              </a:ext>
            </a:extLst>
          </p:cNvPr>
          <p:cNvSpPr/>
          <p:nvPr/>
        </p:nvSpPr>
        <p:spPr>
          <a:xfrm>
            <a:off x="709493" y="3196346"/>
            <a:ext cx="6379369" cy="860465"/>
          </a:xfrm>
          <a:prstGeom prst="rect">
            <a:avLst/>
          </a:prstGeom>
          <a:noFill/>
          <a:ln/>
        </p:spPr>
        <p:txBody>
          <a:bodyPr wrap="square" lIns="0" tIns="0" rIns="0" bIns="0" rtlCol="0" anchor="t"/>
          <a:lstStyle/>
          <a:p>
            <a:pPr marL="0" indent="0" algn="l">
              <a:lnSpc>
                <a:spcPts val="2250"/>
              </a:lnSpc>
              <a:buNone/>
            </a:pPr>
            <a:r>
              <a:rPr lang="en-US" sz="2200" dirty="0">
                <a:solidFill>
                  <a:srgbClr val="3B3535"/>
                </a:solidFill>
                <a:latin typeface="Times New Roman" panose="02020603050405020304" pitchFamily="18" charset="0"/>
                <a:ea typeface="Sora Light" pitchFamily="34" charset="-122"/>
                <a:cs typeface="Times New Roman" panose="02020603050405020304" pitchFamily="18" charset="0"/>
              </a:rPr>
              <a:t>Là tập hợp các biện pháp, chính sách và công nghệ bảo vệ thông tin, dữ liệu cá nhân và tài khoản người dùng trên các nền tảng mạng xã hội khỏi các mối đe dọa trực </a:t>
            </a:r>
            <a:r>
              <a:rPr lang="en-US" sz="2200" dirty="0" err="1">
                <a:solidFill>
                  <a:srgbClr val="3B3535"/>
                </a:solidFill>
                <a:latin typeface="Times New Roman" panose="02020603050405020304" pitchFamily="18" charset="0"/>
                <a:ea typeface="Sora Light" pitchFamily="34" charset="-122"/>
                <a:cs typeface="Times New Roman" panose="02020603050405020304" pitchFamily="18" charset="0"/>
              </a:rPr>
              <a:t>tuyến</a:t>
            </a:r>
            <a:r>
              <a:rPr lang="en-US" sz="2200" dirty="0">
                <a:solidFill>
                  <a:srgbClr val="3B3535"/>
                </a:solidFill>
                <a:latin typeface="Times New Roman" panose="02020603050405020304" pitchFamily="18" charset="0"/>
                <a:ea typeface="Sora Light" pitchFamily="34" charset="-122"/>
                <a:cs typeface="Times New Roman" panose="02020603050405020304" pitchFamily="18" charset="0"/>
              </a:rPr>
              <a:t>.</a:t>
            </a:r>
          </a:p>
          <a:p>
            <a:pPr marL="0" indent="0" algn="l">
              <a:lnSpc>
                <a:spcPts val="2250"/>
              </a:lnSpc>
              <a:buNone/>
            </a:pPr>
            <a:endParaRPr lang="en-US" sz="22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7A86DE7B-B32F-0357-05D9-ED5E9E282988}"/>
              </a:ext>
            </a:extLst>
          </p:cNvPr>
          <p:cNvPicPr>
            <a:picLocks noChangeAspect="1"/>
          </p:cNvPicPr>
          <p:nvPr/>
        </p:nvPicPr>
        <p:blipFill>
          <a:blip r:embed="rId3"/>
          <a:stretch>
            <a:fillRect/>
          </a:stretch>
        </p:blipFill>
        <p:spPr>
          <a:xfrm>
            <a:off x="-52086" y="0"/>
            <a:ext cx="14734572" cy="8229600"/>
          </a:xfrm>
          <a:prstGeom prst="rect">
            <a:avLst/>
          </a:prstGeom>
        </p:spPr>
      </p:pic>
      <p:pic>
        <p:nvPicPr>
          <p:cNvPr id="2" name="Image 0" descr="preencoded.png"/>
          <p:cNvPicPr>
            <a:picLocks noChangeAspect="1"/>
          </p:cNvPicPr>
          <p:nvPr/>
        </p:nvPicPr>
        <p:blipFill>
          <a:blip r:embed="rId4"/>
          <a:stretch>
            <a:fillRect/>
          </a:stretch>
        </p:blipFill>
        <p:spPr>
          <a:xfrm>
            <a:off x="0" y="0"/>
            <a:ext cx="14630400" cy="2369701"/>
          </a:xfrm>
          <a:prstGeom prst="rect">
            <a:avLst/>
          </a:prstGeom>
        </p:spPr>
      </p:pic>
      <p:sp>
        <p:nvSpPr>
          <p:cNvPr id="3" name="Text 0"/>
          <p:cNvSpPr/>
          <p:nvPr/>
        </p:nvSpPr>
        <p:spPr>
          <a:xfrm>
            <a:off x="1895734" y="2684852"/>
            <a:ext cx="8334851" cy="623530"/>
          </a:xfrm>
          <a:prstGeom prst="rect">
            <a:avLst/>
          </a:prstGeom>
          <a:noFill/>
          <a:ln/>
        </p:spPr>
        <p:txBody>
          <a:bodyPr wrap="none" lIns="0" tIns="0" rIns="0" bIns="0" rtlCol="0" anchor="t"/>
          <a:lstStyle/>
          <a:p>
            <a:pPr marL="0" indent="0" algn="l">
              <a:lnSpc>
                <a:spcPts val="4900"/>
              </a:lnSpc>
              <a:buNone/>
            </a:pPr>
            <a:r>
              <a:rPr lang="en-US" sz="4000" dirty="0">
                <a:solidFill>
                  <a:srgbClr val="1F1E1E"/>
                </a:solidFill>
                <a:latin typeface="Times New Roman" panose="02020603050405020304" pitchFamily="18" charset="0"/>
                <a:ea typeface="Sora Semi Bold" pitchFamily="34" charset="-122"/>
                <a:cs typeface="Times New Roman" panose="02020603050405020304" pitchFamily="18" charset="0"/>
              </a:rPr>
              <a:t> </a:t>
            </a:r>
            <a:r>
              <a:rPr lang="en-US" sz="4000" dirty="0">
                <a:solidFill>
                  <a:srgbClr val="1F1E1E"/>
                </a:solidFill>
                <a:latin typeface="Times New Roman" panose="02020603050405020304" pitchFamily="18" charset="0"/>
                <a:ea typeface="Sora Semi Bold" pitchFamily="34" charset="-122"/>
                <a:cs typeface="Times New Roman" panose="02020603050405020304" pitchFamily="18" charset="0"/>
                <a:hlinkClick r:id="rId5"/>
              </a:rPr>
              <a:t>Hậu Quả và </a:t>
            </a:r>
            <a:r>
              <a:rPr lang="en-US" sz="4000" dirty="0" err="1">
                <a:solidFill>
                  <a:srgbClr val="1F1E1E"/>
                </a:solidFill>
                <a:latin typeface="Times New Roman" panose="02020603050405020304" pitchFamily="18" charset="0"/>
                <a:ea typeface="Sora Semi Bold" pitchFamily="34" charset="-122"/>
                <a:cs typeface="Times New Roman" panose="02020603050405020304" pitchFamily="18" charset="0"/>
                <a:hlinkClick r:id="rId5"/>
              </a:rPr>
              <a:t>Tác</a:t>
            </a:r>
            <a:r>
              <a:rPr lang="en-US" sz="4000" dirty="0">
                <a:solidFill>
                  <a:srgbClr val="1F1E1E"/>
                </a:solidFill>
                <a:latin typeface="Times New Roman" panose="02020603050405020304" pitchFamily="18" charset="0"/>
                <a:ea typeface="Sora Semi Bold" pitchFamily="34" charset="-122"/>
                <a:cs typeface="Times New Roman" panose="02020603050405020304" pitchFamily="18" charset="0"/>
                <a:hlinkClick r:id="rId5"/>
              </a:rPr>
              <a:t> </a:t>
            </a:r>
            <a:r>
              <a:rPr lang="en-US" sz="4000" dirty="0" err="1">
                <a:solidFill>
                  <a:srgbClr val="1F1E1E"/>
                </a:solidFill>
                <a:latin typeface="Times New Roman" panose="02020603050405020304" pitchFamily="18" charset="0"/>
                <a:ea typeface="Sora Semi Bold" pitchFamily="34" charset="-122"/>
                <a:cs typeface="Times New Roman" panose="02020603050405020304" pitchFamily="18" charset="0"/>
                <a:hlinkClick r:id="rId5"/>
              </a:rPr>
              <a:t>Động</a:t>
            </a:r>
            <a:r>
              <a:rPr lang="en-US" sz="4000" dirty="0">
                <a:solidFill>
                  <a:srgbClr val="1F1E1E"/>
                </a:solidFill>
                <a:latin typeface="Times New Roman" panose="02020603050405020304" pitchFamily="18" charset="0"/>
                <a:ea typeface="Sora Semi Bold" pitchFamily="34" charset="-122"/>
                <a:cs typeface="Times New Roman" panose="02020603050405020304" pitchFamily="18" charset="0"/>
                <a:hlinkClick r:id="rId5"/>
              </a:rPr>
              <a:t> </a:t>
            </a:r>
            <a:r>
              <a:rPr lang="vi-VN" sz="4000" dirty="0">
                <a:solidFill>
                  <a:srgbClr val="1F1E1E"/>
                </a:solidFill>
                <a:latin typeface="Times New Roman" panose="02020603050405020304" pitchFamily="18" charset="0"/>
                <a:ea typeface="Sora Semi Bold" pitchFamily="34" charset="-122"/>
                <a:cs typeface="Times New Roman" panose="02020603050405020304" pitchFamily="18" charset="0"/>
                <a:hlinkClick r:id="rId5"/>
              </a:rPr>
              <a:t>của mối đe dọa mạng xã hội</a:t>
            </a:r>
            <a:endParaRPr lang="en-US" sz="4000" dirty="0">
              <a:latin typeface="Times New Roman" panose="02020603050405020304" pitchFamily="18" charset="0"/>
              <a:cs typeface="Times New Roman" panose="02020603050405020304" pitchFamily="18" charset="0"/>
            </a:endParaRPr>
          </a:p>
        </p:txBody>
      </p:sp>
      <p:sp>
        <p:nvSpPr>
          <p:cNvPr id="4" name="Text 1"/>
          <p:cNvSpPr/>
          <p:nvPr/>
        </p:nvSpPr>
        <p:spPr>
          <a:xfrm>
            <a:off x="758309" y="4136350"/>
            <a:ext cx="3100745" cy="625554"/>
          </a:xfrm>
          <a:prstGeom prst="rect">
            <a:avLst/>
          </a:prstGeom>
          <a:noFill/>
          <a:ln/>
        </p:spPr>
        <p:txBody>
          <a:bodyPr wrap="none" lIns="0" tIns="0" rIns="0" bIns="0" rtlCol="0" anchor="t"/>
          <a:lstStyle/>
          <a:p>
            <a:pPr marL="0" indent="0" algn="ctr">
              <a:lnSpc>
                <a:spcPts val="4900"/>
              </a:lnSpc>
              <a:buNone/>
            </a:pPr>
            <a:r>
              <a:rPr lang="en-US" sz="4900" dirty="0">
                <a:solidFill>
                  <a:srgbClr val="3B3535"/>
                </a:solidFill>
                <a:latin typeface="Times New Roman" panose="02020603050405020304" pitchFamily="18" charset="0"/>
                <a:ea typeface="Sora Semi Bold" pitchFamily="34" charset="-122"/>
                <a:cs typeface="Times New Roman" panose="02020603050405020304" pitchFamily="18" charset="0"/>
              </a:rPr>
              <a:t>18.9K tỷ</a:t>
            </a:r>
            <a:endParaRPr lang="en-US" sz="4900" dirty="0">
              <a:latin typeface="Times New Roman" panose="02020603050405020304" pitchFamily="18" charset="0"/>
              <a:cs typeface="Times New Roman" panose="02020603050405020304" pitchFamily="18" charset="0"/>
            </a:endParaRPr>
          </a:p>
        </p:txBody>
      </p:sp>
      <p:sp>
        <p:nvSpPr>
          <p:cNvPr id="5" name="Text 2"/>
          <p:cNvSpPr/>
          <p:nvPr/>
        </p:nvSpPr>
        <p:spPr>
          <a:xfrm>
            <a:off x="1061442" y="4998839"/>
            <a:ext cx="2494359" cy="311706"/>
          </a:xfrm>
          <a:prstGeom prst="rect">
            <a:avLst/>
          </a:prstGeom>
          <a:noFill/>
          <a:ln/>
        </p:spPr>
        <p:txBody>
          <a:bodyPr wrap="none" lIns="0" tIns="0" rIns="0" bIns="0" rtlCol="0" anchor="t"/>
          <a:lstStyle/>
          <a:p>
            <a:pPr marL="0" indent="0" algn="ctr">
              <a:lnSpc>
                <a:spcPts val="2450"/>
              </a:lnSpc>
              <a:buNone/>
            </a:pPr>
            <a:r>
              <a:rPr lang="en-US" sz="2400" dirty="0">
                <a:solidFill>
                  <a:srgbClr val="3B3535"/>
                </a:solidFill>
                <a:latin typeface="Times New Roman" panose="02020603050405020304" pitchFamily="18" charset="0"/>
                <a:ea typeface="Sora Semi Bold" pitchFamily="34" charset="-122"/>
                <a:cs typeface="Times New Roman" panose="02020603050405020304" pitchFamily="18" charset="0"/>
              </a:rPr>
              <a:t>Thiệt Hại Tài Chính</a:t>
            </a:r>
            <a:endParaRPr lang="en-US" sz="2400" dirty="0">
              <a:latin typeface="Times New Roman" panose="02020603050405020304" pitchFamily="18" charset="0"/>
              <a:cs typeface="Times New Roman" panose="02020603050405020304" pitchFamily="18" charset="0"/>
            </a:endParaRPr>
          </a:p>
        </p:txBody>
      </p:sp>
      <p:sp>
        <p:nvSpPr>
          <p:cNvPr id="6" name="Text 3"/>
          <p:cNvSpPr/>
          <p:nvPr/>
        </p:nvSpPr>
        <p:spPr>
          <a:xfrm>
            <a:off x="758309" y="5424249"/>
            <a:ext cx="3100745" cy="606504"/>
          </a:xfrm>
          <a:prstGeom prst="rect">
            <a:avLst/>
          </a:prstGeom>
          <a:noFill/>
          <a:ln/>
        </p:spPr>
        <p:txBody>
          <a:bodyPr wrap="square" lIns="0" tIns="0" rIns="0" bIns="0" rtlCol="0" anchor="t"/>
          <a:lstStyle/>
          <a:p>
            <a:pPr marL="0" indent="0" algn="ctr">
              <a:lnSpc>
                <a:spcPts val="2350"/>
              </a:lnSpc>
              <a:buNone/>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Ước tính thiệt hại do lừa đảo trực tuyến ở Việt Nam (2024).</a:t>
            </a: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4095988" y="4136350"/>
            <a:ext cx="3100745" cy="625554"/>
          </a:xfrm>
          <a:prstGeom prst="rect">
            <a:avLst/>
          </a:prstGeom>
          <a:noFill/>
          <a:ln/>
        </p:spPr>
        <p:txBody>
          <a:bodyPr wrap="none" lIns="0" tIns="0" rIns="0" bIns="0" rtlCol="0" anchor="t"/>
          <a:lstStyle/>
          <a:p>
            <a:pPr marL="0" indent="0" algn="ctr">
              <a:lnSpc>
                <a:spcPts val="4900"/>
              </a:lnSpc>
              <a:buNone/>
            </a:pPr>
            <a:r>
              <a:rPr lang="en-US" sz="4900" dirty="0">
                <a:solidFill>
                  <a:srgbClr val="3B3535"/>
                </a:solidFill>
                <a:latin typeface="Times New Roman" panose="02020603050405020304" pitchFamily="18" charset="0"/>
                <a:ea typeface="Sora Semi Bold" pitchFamily="34" charset="-122"/>
                <a:cs typeface="Times New Roman" panose="02020603050405020304" pitchFamily="18" charset="0"/>
              </a:rPr>
              <a:t>220K</a:t>
            </a:r>
            <a:endParaRPr lang="en-US" sz="4900" dirty="0">
              <a:latin typeface="Times New Roman" panose="02020603050405020304" pitchFamily="18" charset="0"/>
              <a:cs typeface="Times New Roman" panose="02020603050405020304" pitchFamily="18" charset="0"/>
            </a:endParaRPr>
          </a:p>
        </p:txBody>
      </p:sp>
      <p:sp>
        <p:nvSpPr>
          <p:cNvPr id="8" name="Text 5"/>
          <p:cNvSpPr/>
          <p:nvPr/>
        </p:nvSpPr>
        <p:spPr>
          <a:xfrm>
            <a:off x="4209812" y="4998839"/>
            <a:ext cx="2872978" cy="311706"/>
          </a:xfrm>
          <a:prstGeom prst="rect">
            <a:avLst/>
          </a:prstGeom>
          <a:noFill/>
          <a:ln/>
        </p:spPr>
        <p:txBody>
          <a:bodyPr wrap="none" lIns="0" tIns="0" rIns="0" bIns="0" rtlCol="0" anchor="t"/>
          <a:lstStyle/>
          <a:p>
            <a:pPr marL="0" indent="0" algn="ctr">
              <a:lnSpc>
                <a:spcPts val="2450"/>
              </a:lnSpc>
              <a:buNone/>
            </a:pPr>
            <a:r>
              <a:rPr lang="en-US" sz="2400" dirty="0">
                <a:solidFill>
                  <a:srgbClr val="3B3535"/>
                </a:solidFill>
                <a:latin typeface="Times New Roman" panose="02020603050405020304" pitchFamily="18" charset="0"/>
                <a:ea typeface="Sora Semi Bold" pitchFamily="34" charset="-122"/>
                <a:cs typeface="Times New Roman" panose="02020603050405020304" pitchFamily="18" charset="0"/>
              </a:rPr>
              <a:t>Lượt Phản Ánh Lừa Đảo</a:t>
            </a:r>
            <a:endParaRPr lang="en-US" sz="2400" dirty="0">
              <a:latin typeface="Times New Roman" panose="02020603050405020304" pitchFamily="18" charset="0"/>
              <a:cs typeface="Times New Roman" panose="02020603050405020304" pitchFamily="18" charset="0"/>
            </a:endParaRPr>
          </a:p>
        </p:txBody>
      </p:sp>
      <p:sp>
        <p:nvSpPr>
          <p:cNvPr id="9" name="Text 6"/>
          <p:cNvSpPr/>
          <p:nvPr/>
        </p:nvSpPr>
        <p:spPr>
          <a:xfrm>
            <a:off x="4095988" y="5424249"/>
            <a:ext cx="3100745" cy="909757"/>
          </a:xfrm>
          <a:prstGeom prst="rect">
            <a:avLst/>
          </a:prstGeom>
          <a:noFill/>
          <a:ln/>
        </p:spPr>
        <p:txBody>
          <a:bodyPr wrap="square" lIns="0" tIns="0" rIns="0" bIns="0" rtlCol="0" anchor="t"/>
          <a:lstStyle/>
          <a:p>
            <a:pPr marL="0" indent="0" algn="ctr">
              <a:lnSpc>
                <a:spcPts val="2350"/>
              </a:lnSpc>
              <a:buNone/>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Hệ thống Cục An toàn thông tin tiếp nhận trong 10 tháng đầu 2024.</a:t>
            </a:r>
            <a:endParaRPr lang="en-US" sz="2000" dirty="0">
              <a:latin typeface="Times New Roman" panose="02020603050405020304" pitchFamily="18" charset="0"/>
              <a:cs typeface="Times New Roman" panose="02020603050405020304" pitchFamily="18" charset="0"/>
            </a:endParaRPr>
          </a:p>
        </p:txBody>
      </p:sp>
      <p:sp>
        <p:nvSpPr>
          <p:cNvPr id="10" name="Text 7"/>
          <p:cNvSpPr/>
          <p:nvPr/>
        </p:nvSpPr>
        <p:spPr>
          <a:xfrm>
            <a:off x="7433667" y="4136350"/>
            <a:ext cx="3100745" cy="625554"/>
          </a:xfrm>
          <a:prstGeom prst="rect">
            <a:avLst/>
          </a:prstGeom>
          <a:noFill/>
          <a:ln/>
        </p:spPr>
        <p:txBody>
          <a:bodyPr wrap="none" lIns="0" tIns="0" rIns="0" bIns="0" rtlCol="0" anchor="t"/>
          <a:lstStyle/>
          <a:p>
            <a:pPr marL="0" indent="0" algn="ctr">
              <a:lnSpc>
                <a:spcPts val="4900"/>
              </a:lnSpc>
              <a:buNone/>
            </a:pPr>
            <a:r>
              <a:rPr lang="en-US" sz="4900" dirty="0">
                <a:solidFill>
                  <a:srgbClr val="3B3535"/>
                </a:solidFill>
                <a:latin typeface="Times New Roman" panose="02020603050405020304" pitchFamily="18" charset="0"/>
                <a:ea typeface="Sora Semi Bold" pitchFamily="34" charset="-122"/>
                <a:cs typeface="Times New Roman" panose="02020603050405020304" pitchFamily="18" charset="0"/>
              </a:rPr>
              <a:t>46.15%</a:t>
            </a:r>
            <a:endParaRPr lang="en-US" sz="4900" dirty="0">
              <a:latin typeface="Times New Roman" panose="02020603050405020304" pitchFamily="18" charset="0"/>
              <a:cs typeface="Times New Roman" panose="02020603050405020304" pitchFamily="18" charset="0"/>
            </a:endParaRPr>
          </a:p>
        </p:txBody>
      </p:sp>
      <p:sp>
        <p:nvSpPr>
          <p:cNvPr id="11" name="Text 8"/>
          <p:cNvSpPr/>
          <p:nvPr/>
        </p:nvSpPr>
        <p:spPr>
          <a:xfrm>
            <a:off x="7433667" y="4998839"/>
            <a:ext cx="3100745" cy="623411"/>
          </a:xfrm>
          <a:prstGeom prst="rect">
            <a:avLst/>
          </a:prstGeom>
          <a:noFill/>
          <a:ln/>
        </p:spPr>
        <p:txBody>
          <a:bodyPr wrap="square" lIns="0" tIns="0" rIns="0" bIns="0" rtlCol="0" anchor="t"/>
          <a:lstStyle/>
          <a:p>
            <a:pPr marL="0" indent="0" algn="ctr">
              <a:lnSpc>
                <a:spcPts val="2450"/>
              </a:lnSpc>
              <a:buNone/>
            </a:pPr>
            <a:r>
              <a:rPr lang="en-US" sz="2400" dirty="0">
                <a:solidFill>
                  <a:srgbClr val="3B3535"/>
                </a:solidFill>
                <a:latin typeface="Times New Roman" panose="02020603050405020304" pitchFamily="18" charset="0"/>
                <a:ea typeface="Sora Semi Bold" pitchFamily="34" charset="-122"/>
                <a:cs typeface="Times New Roman" panose="02020603050405020304" pitchFamily="18" charset="0"/>
              </a:rPr>
              <a:t>Doanh </a:t>
            </a:r>
            <a:r>
              <a:rPr lang="en-US" sz="2400" dirty="0" err="1">
                <a:solidFill>
                  <a:srgbClr val="3B3535"/>
                </a:solidFill>
                <a:latin typeface="Times New Roman" panose="02020603050405020304" pitchFamily="18" charset="0"/>
                <a:ea typeface="Sora Semi Bold" pitchFamily="34" charset="-122"/>
                <a:cs typeface="Times New Roman" panose="02020603050405020304" pitchFamily="18" charset="0"/>
              </a:rPr>
              <a:t>Nghiệp</a:t>
            </a:r>
            <a:r>
              <a:rPr lang="en-US" sz="2400" dirty="0">
                <a:solidFill>
                  <a:srgbClr val="3B3535"/>
                </a:solidFill>
                <a:latin typeface="Times New Roman" panose="02020603050405020304" pitchFamily="18" charset="0"/>
                <a:ea typeface="Sora Semi Bold" pitchFamily="34" charset="-122"/>
                <a:cs typeface="Times New Roman" panose="02020603050405020304" pitchFamily="18" charset="0"/>
              </a:rPr>
              <a:t> </a:t>
            </a:r>
            <a:r>
              <a:rPr lang="en-US" sz="2400" dirty="0" err="1">
                <a:solidFill>
                  <a:srgbClr val="3B3535"/>
                </a:solidFill>
                <a:latin typeface="Times New Roman" panose="02020603050405020304" pitchFamily="18" charset="0"/>
                <a:ea typeface="Sora Semi Bold" pitchFamily="34" charset="-122"/>
                <a:cs typeface="Times New Roman" panose="02020603050405020304" pitchFamily="18" charset="0"/>
              </a:rPr>
              <a:t>Bị</a:t>
            </a:r>
            <a:r>
              <a:rPr lang="en-US" sz="2400" dirty="0">
                <a:solidFill>
                  <a:srgbClr val="3B3535"/>
                </a:solidFill>
                <a:latin typeface="Times New Roman" panose="02020603050405020304" pitchFamily="18" charset="0"/>
                <a:ea typeface="Sora Semi Bold" pitchFamily="34" charset="-122"/>
                <a:cs typeface="Times New Roman" panose="02020603050405020304" pitchFamily="18" charset="0"/>
              </a:rPr>
              <a:t> </a:t>
            </a:r>
            <a:r>
              <a:rPr lang="vi-VN" sz="2400" dirty="0">
                <a:solidFill>
                  <a:srgbClr val="3B3535"/>
                </a:solidFill>
                <a:latin typeface="Times New Roman" panose="02020603050405020304" pitchFamily="18" charset="0"/>
                <a:ea typeface="Sora Semi Bold" pitchFamily="34" charset="-122"/>
                <a:cs typeface="Times New Roman" panose="02020603050405020304" pitchFamily="18" charset="0"/>
              </a:rPr>
              <a:t>Tấn Công</a:t>
            </a:r>
            <a:endParaRPr lang="en-US" sz="2400" dirty="0">
              <a:latin typeface="Times New Roman" panose="02020603050405020304" pitchFamily="18" charset="0"/>
              <a:cs typeface="Times New Roman" panose="02020603050405020304" pitchFamily="18" charset="0"/>
            </a:endParaRPr>
          </a:p>
        </p:txBody>
      </p:sp>
      <p:sp>
        <p:nvSpPr>
          <p:cNvPr id="12" name="Text 9"/>
          <p:cNvSpPr/>
          <p:nvPr/>
        </p:nvSpPr>
        <p:spPr>
          <a:xfrm>
            <a:off x="7433667" y="5735955"/>
            <a:ext cx="3100745" cy="909757"/>
          </a:xfrm>
          <a:prstGeom prst="rect">
            <a:avLst/>
          </a:prstGeom>
          <a:noFill/>
          <a:ln/>
        </p:spPr>
        <p:txBody>
          <a:bodyPr wrap="square" lIns="0" tIns="0" rIns="0" bIns="0" rtlCol="0" anchor="t"/>
          <a:lstStyle/>
          <a:p>
            <a:pPr marL="0" indent="0" algn="ctr">
              <a:lnSpc>
                <a:spcPts val="2350"/>
              </a:lnSpc>
              <a:buNone/>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Tỷ lệ tổ chức/doanh nghiệp Việt Nam bị tấn công mạng (khảo sát 2024).</a:t>
            </a:r>
            <a:endParaRPr lang="en-US" sz="2000" dirty="0">
              <a:latin typeface="Times New Roman" panose="02020603050405020304" pitchFamily="18" charset="0"/>
              <a:cs typeface="Times New Roman" panose="02020603050405020304" pitchFamily="18" charset="0"/>
            </a:endParaRPr>
          </a:p>
        </p:txBody>
      </p:sp>
      <p:sp>
        <p:nvSpPr>
          <p:cNvPr id="13" name="Text 10"/>
          <p:cNvSpPr/>
          <p:nvPr/>
        </p:nvSpPr>
        <p:spPr>
          <a:xfrm>
            <a:off x="10771346" y="4136350"/>
            <a:ext cx="3100745" cy="625554"/>
          </a:xfrm>
          <a:prstGeom prst="rect">
            <a:avLst/>
          </a:prstGeom>
          <a:noFill/>
          <a:ln/>
        </p:spPr>
        <p:txBody>
          <a:bodyPr wrap="none" lIns="0" tIns="0" rIns="0" bIns="0" rtlCol="0" anchor="t"/>
          <a:lstStyle/>
          <a:p>
            <a:pPr marL="0" indent="0" algn="ctr">
              <a:lnSpc>
                <a:spcPts val="4900"/>
              </a:lnSpc>
              <a:buNone/>
            </a:pPr>
            <a:r>
              <a:rPr lang="en-US" sz="4900" dirty="0">
                <a:solidFill>
                  <a:srgbClr val="3B3535"/>
                </a:solidFill>
                <a:latin typeface="Times New Roman" panose="02020603050405020304" pitchFamily="18" charset="0"/>
                <a:ea typeface="Sora Semi Bold" pitchFamily="34" charset="-122"/>
                <a:cs typeface="Times New Roman" panose="02020603050405020304" pitchFamily="18" charset="0"/>
              </a:rPr>
              <a:t>893M</a:t>
            </a:r>
            <a:endParaRPr lang="en-US" sz="4900" dirty="0">
              <a:latin typeface="Times New Roman" panose="02020603050405020304" pitchFamily="18" charset="0"/>
              <a:cs typeface="Times New Roman" panose="02020603050405020304" pitchFamily="18" charset="0"/>
            </a:endParaRPr>
          </a:p>
        </p:txBody>
      </p:sp>
      <p:sp>
        <p:nvSpPr>
          <p:cNvPr id="14" name="Text 11"/>
          <p:cNvSpPr/>
          <p:nvPr/>
        </p:nvSpPr>
        <p:spPr>
          <a:xfrm>
            <a:off x="10787063" y="4998839"/>
            <a:ext cx="3069312" cy="311706"/>
          </a:xfrm>
          <a:prstGeom prst="rect">
            <a:avLst/>
          </a:prstGeom>
          <a:noFill/>
          <a:ln/>
        </p:spPr>
        <p:txBody>
          <a:bodyPr wrap="none" lIns="0" tIns="0" rIns="0" bIns="0" rtlCol="0" anchor="t"/>
          <a:lstStyle/>
          <a:p>
            <a:pPr marL="0" indent="0" algn="ctr">
              <a:lnSpc>
                <a:spcPts val="2450"/>
              </a:lnSpc>
              <a:buNone/>
            </a:pPr>
            <a:r>
              <a:rPr lang="en-US" sz="2400" dirty="0">
                <a:solidFill>
                  <a:srgbClr val="3B3535"/>
                </a:solidFill>
                <a:latin typeface="Times New Roman" panose="02020603050405020304" pitchFamily="18" charset="0"/>
                <a:ea typeface="Sora Semi Bold" pitchFamily="34" charset="-122"/>
                <a:cs typeface="Times New Roman" panose="02020603050405020304" pitchFamily="18" charset="0"/>
              </a:rPr>
              <a:t>Nỗ Lực Phishing Bị Chặn</a:t>
            </a:r>
            <a:endParaRPr lang="en-US" sz="2400" dirty="0">
              <a:latin typeface="Times New Roman" panose="02020603050405020304" pitchFamily="18" charset="0"/>
              <a:cs typeface="Times New Roman" panose="02020603050405020304" pitchFamily="18" charset="0"/>
            </a:endParaRPr>
          </a:p>
        </p:txBody>
      </p:sp>
      <p:sp>
        <p:nvSpPr>
          <p:cNvPr id="15" name="Text 12"/>
          <p:cNvSpPr/>
          <p:nvPr/>
        </p:nvSpPr>
        <p:spPr>
          <a:xfrm>
            <a:off x="10771346" y="5424249"/>
            <a:ext cx="3100745" cy="606504"/>
          </a:xfrm>
          <a:prstGeom prst="rect">
            <a:avLst/>
          </a:prstGeom>
          <a:noFill/>
          <a:ln/>
        </p:spPr>
        <p:txBody>
          <a:bodyPr wrap="square" lIns="0" tIns="0" rIns="0" bIns="0" rtlCol="0" anchor="t"/>
          <a:lstStyle/>
          <a:p>
            <a:pPr marL="0" indent="0" algn="ctr">
              <a:lnSpc>
                <a:spcPts val="2350"/>
              </a:lnSpc>
              <a:buNone/>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Số lần Kaspersky chặn nỗ lực phishing trong năm 2024.</a:t>
            </a:r>
            <a:endParaRPr lang="en-US" sz="2000" dirty="0">
              <a:latin typeface="Times New Roman" panose="02020603050405020304" pitchFamily="18" charset="0"/>
              <a:cs typeface="Times New Roman" panose="02020603050405020304" pitchFamily="18" charset="0"/>
            </a:endParaRPr>
          </a:p>
        </p:txBody>
      </p:sp>
      <p:sp>
        <p:nvSpPr>
          <p:cNvPr id="16" name="Text 13"/>
          <p:cNvSpPr/>
          <p:nvPr/>
        </p:nvSpPr>
        <p:spPr>
          <a:xfrm>
            <a:off x="758309" y="6858953"/>
            <a:ext cx="13113782" cy="606504"/>
          </a:xfrm>
          <a:prstGeom prst="rect">
            <a:avLst/>
          </a:prstGeom>
          <a:noFill/>
          <a:ln/>
        </p:spPr>
        <p:txBody>
          <a:bodyPr wrap="square" lIns="0" tIns="0" rIns="0" bIns="0" rtlCol="0" anchor="t"/>
          <a:lstStyle/>
          <a:p>
            <a:pPr marL="0" indent="0" algn="l">
              <a:lnSpc>
                <a:spcPts val="2350"/>
              </a:lnSpc>
              <a:buNone/>
            </a:pPr>
            <a:r>
              <a:rPr lang="en-US" sz="2000" dirty="0">
                <a:solidFill>
                  <a:srgbClr val="3B3535"/>
                </a:solidFill>
                <a:latin typeface="Times New Roman" panose="02020603050405020304" pitchFamily="18" charset="0"/>
                <a:ea typeface="Sora Light" pitchFamily="34" charset="-122"/>
                <a:cs typeface="Times New Roman" panose="02020603050405020304" pitchFamily="18" charset="0"/>
              </a:rPr>
              <a:t>Các số liệu cho thấy mức độ lan rộng và hậu quả nghiêm trọng của các mối đe dọa an ninh mạng, từ thiệt hại tài chính trực tiếp đến ảnh hưởng niềm tin xã hội và an ninh quốc gia.</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lowchart: Alternate Process 1">
            <a:extLst>
              <a:ext uri="{FF2B5EF4-FFF2-40B4-BE49-F238E27FC236}">
                <a16:creationId xmlns:a16="http://schemas.microsoft.com/office/drawing/2014/main" id="{17CA7912-5F31-B8E2-3F75-48D6F142A111}"/>
              </a:ext>
            </a:extLst>
          </p:cNvPr>
          <p:cNvSpPr/>
          <p:nvPr/>
        </p:nvSpPr>
        <p:spPr>
          <a:xfrm>
            <a:off x="12835054" y="7761249"/>
            <a:ext cx="1694985" cy="390292"/>
          </a:xfrm>
          <a:prstGeom prst="flowChartAlternate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vi-VN"/>
          </a:p>
        </p:txBody>
      </p:sp>
      <p:pic>
        <p:nvPicPr>
          <p:cNvPr id="2052" name="Picture 4" descr="Đã đến lúc phải suy nghĩ thận trọng về nghề nghiệp của bạn!! | CareerViet.vn">
            <a:extLst>
              <a:ext uri="{FF2B5EF4-FFF2-40B4-BE49-F238E27FC236}">
                <a16:creationId xmlns:a16="http://schemas.microsoft.com/office/drawing/2014/main" id="{D9D5D263-E5E2-5A1B-59B5-95FE046465D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1444" y="26020"/>
            <a:ext cx="15031844" cy="8203580"/>
          </a:xfrm>
          <a:prstGeom prst="rect">
            <a:avLst/>
          </a:prstGeom>
          <a:noFill/>
          <a:extLst>
            <a:ext uri="{909E8E84-426E-40DD-AFC4-6F175D3DCCD1}">
              <a14:hiddenFill xmlns:a14="http://schemas.microsoft.com/office/drawing/2010/main">
                <a:solidFill>
                  <a:srgbClr val="FFFFFF"/>
                </a:solidFill>
              </a14:hiddenFill>
            </a:ext>
          </a:extLst>
        </p:spPr>
      </p:pic>
      <p:sp>
        <p:nvSpPr>
          <p:cNvPr id="10" name="Thought Bubble: Cloud 9">
            <a:extLst>
              <a:ext uri="{FF2B5EF4-FFF2-40B4-BE49-F238E27FC236}">
                <a16:creationId xmlns:a16="http://schemas.microsoft.com/office/drawing/2014/main" id="{D2C13BC5-B414-87FC-1341-78DD84A206BD}"/>
              </a:ext>
            </a:extLst>
          </p:cNvPr>
          <p:cNvSpPr/>
          <p:nvPr/>
        </p:nvSpPr>
        <p:spPr>
          <a:xfrm>
            <a:off x="6300440" y="26020"/>
            <a:ext cx="6356195" cy="2732049"/>
          </a:xfrm>
          <a:prstGeom prst="cloudCallou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vi-VN" sz="2500" dirty="0"/>
              <a:t>Vậy làm thế nào để sử dụng mạng xã hội một cách an toàn?</a:t>
            </a:r>
          </a:p>
        </p:txBody>
      </p:sp>
    </p:spTree>
    <p:extLst>
      <p:ext uri="{BB962C8B-B14F-4D97-AF65-F5344CB8AC3E}">
        <p14:creationId xmlns:p14="http://schemas.microsoft.com/office/powerpoint/2010/main" val="3780971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ue and white background with a blue logo&#10;&#10;AI-generated content may be incorrect.">
            <a:extLst>
              <a:ext uri="{FF2B5EF4-FFF2-40B4-BE49-F238E27FC236}">
                <a16:creationId xmlns:a16="http://schemas.microsoft.com/office/drawing/2014/main" id="{1F6C606F-FB88-FFA7-1952-AFD31EADAAD4}"/>
              </a:ext>
            </a:extLst>
          </p:cNvPr>
          <p:cNvPicPr>
            <a:picLocks noChangeAspect="1"/>
          </p:cNvPicPr>
          <p:nvPr/>
        </p:nvPicPr>
        <p:blipFill>
          <a:blip r:embed="rId3"/>
          <a:stretch>
            <a:fillRect/>
          </a:stretch>
        </p:blipFill>
        <p:spPr>
          <a:xfrm>
            <a:off x="0" y="0"/>
            <a:ext cx="14630400" cy="8229600"/>
          </a:xfrm>
          <a:prstGeom prst="rect">
            <a:avLst/>
          </a:prstGeom>
        </p:spPr>
      </p:pic>
      <p:sp>
        <p:nvSpPr>
          <p:cNvPr id="2" name="Text 0"/>
          <p:cNvSpPr/>
          <p:nvPr/>
        </p:nvSpPr>
        <p:spPr>
          <a:xfrm>
            <a:off x="3148012" y="856833"/>
            <a:ext cx="7785021" cy="623530"/>
          </a:xfrm>
          <a:prstGeom prst="rect">
            <a:avLst/>
          </a:prstGeom>
          <a:noFill/>
          <a:ln/>
        </p:spPr>
        <p:txBody>
          <a:bodyPr wrap="none" lIns="0" tIns="0" rIns="0" bIns="0" rtlCol="0" anchor="t"/>
          <a:lstStyle/>
          <a:p>
            <a:pPr marL="0" indent="0" algn="l">
              <a:lnSpc>
                <a:spcPts val="4900"/>
              </a:lnSpc>
              <a:buNone/>
            </a:pPr>
            <a:r>
              <a:rPr lang="vi-VN" sz="4000" dirty="0">
                <a:solidFill>
                  <a:srgbClr val="1F1E1E"/>
                </a:solidFill>
                <a:latin typeface="Times New Roman" panose="02020603050405020304" pitchFamily="18" charset="0"/>
                <a:cs typeface="Times New Roman" panose="02020603050405020304" pitchFamily="18" charset="0"/>
              </a:rPr>
              <a:t>BIỆN PHÁP PHÒNG NGỪA</a:t>
            </a:r>
            <a:endParaRPr lang="en-US" sz="4000" dirty="0">
              <a:latin typeface="Times New Roman" panose="02020603050405020304" pitchFamily="18" charset="0"/>
              <a:cs typeface="Times New Roman" panose="02020603050405020304" pitchFamily="18" charset="0"/>
            </a:endParaRPr>
          </a:p>
        </p:txBody>
      </p:sp>
      <p:sp>
        <p:nvSpPr>
          <p:cNvPr id="3" name="Shape 1"/>
          <p:cNvSpPr/>
          <p:nvPr/>
        </p:nvSpPr>
        <p:spPr>
          <a:xfrm>
            <a:off x="758309" y="2609731"/>
            <a:ext cx="6462117" cy="2063234"/>
          </a:xfrm>
          <a:prstGeom prst="roundRect">
            <a:avLst>
              <a:gd name="adj" fmla="val 5318"/>
            </a:avLst>
          </a:prstGeom>
          <a:solidFill>
            <a:srgbClr val="FFFFFF"/>
          </a:solidFill>
          <a:ln w="22860">
            <a:solidFill>
              <a:srgbClr val="DFB8BC"/>
            </a:solidFill>
            <a:prstDash val="solid"/>
          </a:ln>
        </p:spPr>
        <p:txBody>
          <a:bodyPr/>
          <a:lstStyle/>
          <a:p>
            <a:endParaRPr lang="vi-VN" sz="1900">
              <a:latin typeface="Times New Roman" panose="02020603050405020304" pitchFamily="18" charset="0"/>
              <a:cs typeface="Times New Roman" panose="02020603050405020304" pitchFamily="18" charset="0"/>
            </a:endParaRPr>
          </a:p>
        </p:txBody>
      </p:sp>
      <p:sp>
        <p:nvSpPr>
          <p:cNvPr id="4" name="Shape 2"/>
          <p:cNvSpPr/>
          <p:nvPr/>
        </p:nvSpPr>
        <p:spPr>
          <a:xfrm>
            <a:off x="735449" y="2609731"/>
            <a:ext cx="91440" cy="2063234"/>
          </a:xfrm>
          <a:prstGeom prst="roundRect">
            <a:avLst>
              <a:gd name="adj" fmla="val 87077"/>
            </a:avLst>
          </a:prstGeom>
          <a:solidFill>
            <a:srgbClr val="DA1B2E"/>
          </a:solidFill>
          <a:ln/>
        </p:spPr>
        <p:txBody>
          <a:bodyPr/>
          <a:lstStyle/>
          <a:p>
            <a:endParaRPr lang="vi-VN" sz="1900">
              <a:latin typeface="Times New Roman" panose="02020603050405020304" pitchFamily="18" charset="0"/>
              <a:cs typeface="Times New Roman" panose="02020603050405020304" pitchFamily="18" charset="0"/>
            </a:endParaRPr>
          </a:p>
        </p:txBody>
      </p:sp>
      <p:sp>
        <p:nvSpPr>
          <p:cNvPr id="5" name="Text 3"/>
          <p:cNvSpPr/>
          <p:nvPr/>
        </p:nvSpPr>
        <p:spPr>
          <a:xfrm>
            <a:off x="993577" y="2662058"/>
            <a:ext cx="5258991" cy="311706"/>
          </a:xfrm>
          <a:prstGeom prst="rect">
            <a:avLst/>
          </a:prstGeom>
          <a:noFill/>
          <a:ln/>
        </p:spPr>
        <p:txBody>
          <a:bodyPr wrap="none" lIns="0" tIns="0" rIns="0" bIns="0" rtlCol="0" anchor="t"/>
          <a:lstStyle/>
          <a:p>
            <a:pPr marL="0" indent="0" algn="l">
              <a:lnSpc>
                <a:spcPts val="2450"/>
              </a:lnSpc>
              <a:buNone/>
            </a:pPr>
            <a:r>
              <a:rPr lang="en-US" sz="2200" dirty="0">
                <a:solidFill>
                  <a:srgbClr val="3B3535"/>
                </a:solidFill>
                <a:latin typeface="Times New Roman" panose="02020603050405020304" pitchFamily="18" charset="0"/>
                <a:ea typeface="Sora Semi Bold" pitchFamily="34" charset="-122"/>
                <a:cs typeface="Times New Roman" panose="02020603050405020304" pitchFamily="18" charset="0"/>
              </a:rPr>
              <a:t>Nâng cao nhận thức và kỹ năng an ninh số</a:t>
            </a:r>
            <a:endParaRPr lang="en-US" sz="2200" dirty="0">
              <a:latin typeface="Times New Roman" panose="02020603050405020304" pitchFamily="18" charset="0"/>
              <a:cs typeface="Times New Roman" panose="02020603050405020304" pitchFamily="18" charset="0"/>
            </a:endParaRPr>
          </a:p>
        </p:txBody>
      </p:sp>
      <p:sp>
        <p:nvSpPr>
          <p:cNvPr id="6" name="Text 4"/>
          <p:cNvSpPr/>
          <p:nvPr/>
        </p:nvSpPr>
        <p:spPr>
          <a:xfrm>
            <a:off x="993577" y="3087469"/>
            <a:ext cx="5968722" cy="1213009"/>
          </a:xfrm>
          <a:prstGeom prst="rect">
            <a:avLst/>
          </a:prstGeom>
          <a:noFill/>
          <a:ln/>
        </p:spPr>
        <p:txBody>
          <a:bodyPr wrap="square" lIns="0" tIns="0" rIns="0" bIns="0" rtlCol="0" anchor="t"/>
          <a:lstStyle/>
          <a:p>
            <a:pPr marL="0" indent="0" algn="l">
              <a:lnSpc>
                <a:spcPts val="2350"/>
              </a:lnSpc>
              <a:buNone/>
            </a:pPr>
            <a:r>
              <a:rPr lang="en-US" sz="1900" dirty="0">
                <a:solidFill>
                  <a:srgbClr val="3B3535"/>
                </a:solidFill>
                <a:latin typeface="Times New Roman" panose="02020603050405020304" pitchFamily="18" charset="0"/>
                <a:ea typeface="Sora Light" pitchFamily="34" charset="-122"/>
                <a:cs typeface="Times New Roman" panose="02020603050405020304" pitchFamily="18" charset="0"/>
              </a:rPr>
              <a:t>Trang bị kiến thức cơ bản về các hình thức tấn công mạng xã hội như phishing, giả mạo tài khoản, deepfake, lừa đảo tặng quà, mã độc. Thường xuyên cập nhật thông tin từ nguồn chính thống và tham gia các khóa học về an toàn thông tin.</a:t>
            </a:r>
            <a:endParaRPr lang="en-US" sz="1900" dirty="0">
              <a:latin typeface="Times New Roman" panose="02020603050405020304" pitchFamily="18" charset="0"/>
              <a:cs typeface="Times New Roman" panose="02020603050405020304" pitchFamily="18" charset="0"/>
            </a:endParaRPr>
          </a:p>
        </p:txBody>
      </p:sp>
      <p:sp>
        <p:nvSpPr>
          <p:cNvPr id="7" name="Shape 5"/>
          <p:cNvSpPr/>
          <p:nvPr/>
        </p:nvSpPr>
        <p:spPr>
          <a:xfrm>
            <a:off x="7409974" y="2609731"/>
            <a:ext cx="6462117" cy="2063234"/>
          </a:xfrm>
          <a:prstGeom prst="roundRect">
            <a:avLst>
              <a:gd name="adj" fmla="val 5318"/>
            </a:avLst>
          </a:prstGeom>
          <a:solidFill>
            <a:srgbClr val="FFFFFF"/>
          </a:solidFill>
          <a:ln w="22860">
            <a:solidFill>
              <a:srgbClr val="DFB8BC"/>
            </a:solidFill>
            <a:prstDash val="solid"/>
          </a:ln>
        </p:spPr>
        <p:txBody>
          <a:bodyPr/>
          <a:lstStyle/>
          <a:p>
            <a:endParaRPr lang="vi-VN" sz="1900">
              <a:latin typeface="Times New Roman" panose="02020603050405020304" pitchFamily="18" charset="0"/>
              <a:cs typeface="Times New Roman" panose="02020603050405020304" pitchFamily="18" charset="0"/>
            </a:endParaRPr>
          </a:p>
        </p:txBody>
      </p:sp>
      <p:sp>
        <p:nvSpPr>
          <p:cNvPr id="8" name="Shape 6"/>
          <p:cNvSpPr/>
          <p:nvPr/>
        </p:nvSpPr>
        <p:spPr>
          <a:xfrm>
            <a:off x="7387114" y="2609731"/>
            <a:ext cx="91440" cy="2063234"/>
          </a:xfrm>
          <a:prstGeom prst="roundRect">
            <a:avLst>
              <a:gd name="adj" fmla="val 87077"/>
            </a:avLst>
          </a:prstGeom>
          <a:solidFill>
            <a:srgbClr val="DA1B2E"/>
          </a:solidFill>
          <a:ln/>
        </p:spPr>
        <p:txBody>
          <a:bodyPr/>
          <a:lstStyle/>
          <a:p>
            <a:endParaRPr lang="vi-VN" sz="1900">
              <a:latin typeface="Times New Roman" panose="02020603050405020304" pitchFamily="18" charset="0"/>
              <a:cs typeface="Times New Roman" panose="02020603050405020304" pitchFamily="18" charset="0"/>
            </a:endParaRPr>
          </a:p>
        </p:txBody>
      </p:sp>
      <p:sp>
        <p:nvSpPr>
          <p:cNvPr id="9" name="Text 7"/>
          <p:cNvSpPr/>
          <p:nvPr/>
        </p:nvSpPr>
        <p:spPr>
          <a:xfrm>
            <a:off x="7645241" y="2662058"/>
            <a:ext cx="3287792" cy="311706"/>
          </a:xfrm>
          <a:prstGeom prst="rect">
            <a:avLst/>
          </a:prstGeom>
          <a:noFill/>
          <a:ln/>
        </p:spPr>
        <p:txBody>
          <a:bodyPr wrap="none" lIns="0" tIns="0" rIns="0" bIns="0" rtlCol="0" anchor="t"/>
          <a:lstStyle/>
          <a:p>
            <a:pPr marL="0" indent="0" algn="l">
              <a:lnSpc>
                <a:spcPts val="2450"/>
              </a:lnSpc>
              <a:buNone/>
            </a:pPr>
            <a:r>
              <a:rPr lang="en-US" sz="2200" dirty="0">
                <a:solidFill>
                  <a:srgbClr val="3B3535"/>
                </a:solidFill>
                <a:latin typeface="Times New Roman" panose="02020603050405020304" pitchFamily="18" charset="0"/>
                <a:ea typeface="Sora Semi Bold" pitchFamily="34" charset="-122"/>
                <a:cs typeface="Times New Roman" panose="02020603050405020304" pitchFamily="18" charset="0"/>
              </a:rPr>
              <a:t>Bảo mật tài khoản cá nhân</a:t>
            </a:r>
            <a:endParaRPr lang="en-US" sz="2200" dirty="0">
              <a:latin typeface="Times New Roman" panose="02020603050405020304" pitchFamily="18" charset="0"/>
              <a:cs typeface="Times New Roman" panose="02020603050405020304" pitchFamily="18" charset="0"/>
            </a:endParaRPr>
          </a:p>
        </p:txBody>
      </p:sp>
      <p:sp>
        <p:nvSpPr>
          <p:cNvPr id="10" name="Text 8"/>
          <p:cNvSpPr/>
          <p:nvPr/>
        </p:nvSpPr>
        <p:spPr>
          <a:xfrm>
            <a:off x="7645241" y="3087469"/>
            <a:ext cx="5968722" cy="1213009"/>
          </a:xfrm>
          <a:prstGeom prst="rect">
            <a:avLst/>
          </a:prstGeom>
          <a:noFill/>
          <a:ln/>
        </p:spPr>
        <p:txBody>
          <a:bodyPr wrap="square" lIns="0" tIns="0" rIns="0" bIns="0" rtlCol="0" anchor="t"/>
          <a:lstStyle/>
          <a:p>
            <a:pPr marL="0" indent="0" algn="l">
              <a:lnSpc>
                <a:spcPts val="2350"/>
              </a:lnSpc>
              <a:buNone/>
            </a:pPr>
            <a:r>
              <a:rPr lang="en-US" sz="1900" dirty="0">
                <a:solidFill>
                  <a:srgbClr val="3B3535"/>
                </a:solidFill>
                <a:latin typeface="Times New Roman" panose="02020603050405020304" pitchFamily="18" charset="0"/>
                <a:ea typeface="Sora Light" pitchFamily="34" charset="-122"/>
                <a:cs typeface="Times New Roman" panose="02020603050405020304" pitchFamily="18" charset="0"/>
              </a:rPr>
              <a:t>Sử dụng mật khẩu mạnh (tối thiểu 12 ký tự, đa dạng), kích hoạt xác thực hai yếu tố (2FA) trên tất cả tài khoản. Không dùng chung mật khẩu và luôn đăng xuất khi sử dụng thiết bị công cộng.</a:t>
            </a:r>
            <a:endParaRPr lang="en-US" sz="1900" dirty="0">
              <a:latin typeface="Times New Roman" panose="02020603050405020304" pitchFamily="18" charset="0"/>
              <a:cs typeface="Times New Roman" panose="02020603050405020304" pitchFamily="18" charset="0"/>
            </a:endParaRPr>
          </a:p>
        </p:txBody>
      </p:sp>
      <p:sp>
        <p:nvSpPr>
          <p:cNvPr id="11" name="Shape 9"/>
          <p:cNvSpPr/>
          <p:nvPr/>
        </p:nvSpPr>
        <p:spPr>
          <a:xfrm>
            <a:off x="758309" y="4862512"/>
            <a:ext cx="6462117" cy="1759982"/>
          </a:xfrm>
          <a:prstGeom prst="roundRect">
            <a:avLst>
              <a:gd name="adj" fmla="val 6235"/>
            </a:avLst>
          </a:prstGeom>
          <a:solidFill>
            <a:srgbClr val="FFFFFF"/>
          </a:solidFill>
          <a:ln w="22860">
            <a:solidFill>
              <a:srgbClr val="DFB8BC"/>
            </a:solidFill>
            <a:prstDash val="solid"/>
          </a:ln>
        </p:spPr>
        <p:txBody>
          <a:bodyPr/>
          <a:lstStyle/>
          <a:p>
            <a:endParaRPr lang="vi-VN" sz="1900">
              <a:latin typeface="Times New Roman" panose="02020603050405020304" pitchFamily="18" charset="0"/>
              <a:cs typeface="Times New Roman" panose="02020603050405020304" pitchFamily="18" charset="0"/>
            </a:endParaRPr>
          </a:p>
        </p:txBody>
      </p:sp>
      <p:sp>
        <p:nvSpPr>
          <p:cNvPr id="12" name="Shape 10"/>
          <p:cNvSpPr/>
          <p:nvPr/>
        </p:nvSpPr>
        <p:spPr>
          <a:xfrm>
            <a:off x="735449" y="4862512"/>
            <a:ext cx="91440" cy="1759982"/>
          </a:xfrm>
          <a:prstGeom prst="roundRect">
            <a:avLst>
              <a:gd name="adj" fmla="val 87077"/>
            </a:avLst>
          </a:prstGeom>
          <a:solidFill>
            <a:srgbClr val="DA1B2E"/>
          </a:solidFill>
          <a:ln/>
        </p:spPr>
        <p:txBody>
          <a:bodyPr/>
          <a:lstStyle/>
          <a:p>
            <a:endParaRPr lang="vi-VN" sz="1900">
              <a:latin typeface="Times New Roman" panose="02020603050405020304" pitchFamily="18" charset="0"/>
              <a:cs typeface="Times New Roman" panose="02020603050405020304" pitchFamily="18" charset="0"/>
            </a:endParaRPr>
          </a:p>
        </p:txBody>
      </p:sp>
      <p:sp>
        <p:nvSpPr>
          <p:cNvPr id="13" name="Text 11"/>
          <p:cNvSpPr/>
          <p:nvPr/>
        </p:nvSpPr>
        <p:spPr>
          <a:xfrm>
            <a:off x="993577" y="4914840"/>
            <a:ext cx="3210639" cy="311706"/>
          </a:xfrm>
          <a:prstGeom prst="rect">
            <a:avLst/>
          </a:prstGeom>
          <a:noFill/>
          <a:ln/>
        </p:spPr>
        <p:txBody>
          <a:bodyPr wrap="none" lIns="0" tIns="0" rIns="0" bIns="0" rtlCol="0" anchor="t"/>
          <a:lstStyle/>
          <a:p>
            <a:pPr marL="0" indent="0" algn="l">
              <a:lnSpc>
                <a:spcPts val="2450"/>
              </a:lnSpc>
              <a:buNone/>
            </a:pPr>
            <a:r>
              <a:rPr lang="en-US" sz="2200" dirty="0">
                <a:solidFill>
                  <a:srgbClr val="3B3535"/>
                </a:solidFill>
                <a:latin typeface="Times New Roman" panose="02020603050405020304" pitchFamily="18" charset="0"/>
                <a:ea typeface="Sora Semi Bold" pitchFamily="34" charset="-122"/>
                <a:cs typeface="Times New Roman" panose="02020603050405020304" pitchFamily="18" charset="0"/>
              </a:rPr>
              <a:t>Quản lý thông tin cá nhân</a:t>
            </a:r>
            <a:endParaRPr lang="en-US" sz="2200" dirty="0">
              <a:latin typeface="Times New Roman" panose="02020603050405020304" pitchFamily="18" charset="0"/>
              <a:cs typeface="Times New Roman" panose="02020603050405020304" pitchFamily="18" charset="0"/>
            </a:endParaRPr>
          </a:p>
        </p:txBody>
      </p:sp>
      <p:sp>
        <p:nvSpPr>
          <p:cNvPr id="14" name="Text 12"/>
          <p:cNvSpPr/>
          <p:nvPr/>
        </p:nvSpPr>
        <p:spPr>
          <a:xfrm>
            <a:off x="993577" y="5340250"/>
            <a:ext cx="5968722" cy="909757"/>
          </a:xfrm>
          <a:prstGeom prst="rect">
            <a:avLst/>
          </a:prstGeom>
          <a:noFill/>
          <a:ln/>
        </p:spPr>
        <p:txBody>
          <a:bodyPr wrap="square" lIns="0" tIns="0" rIns="0" bIns="0" rtlCol="0" anchor="t"/>
          <a:lstStyle/>
          <a:p>
            <a:pPr marL="0" indent="0" algn="l">
              <a:lnSpc>
                <a:spcPts val="2350"/>
              </a:lnSpc>
              <a:buNone/>
            </a:pPr>
            <a:r>
              <a:rPr lang="en-US" sz="1900" dirty="0">
                <a:solidFill>
                  <a:srgbClr val="3B3535"/>
                </a:solidFill>
                <a:latin typeface="Times New Roman" panose="02020603050405020304" pitchFamily="18" charset="0"/>
                <a:ea typeface="Sora Light" pitchFamily="34" charset="-122"/>
                <a:cs typeface="Times New Roman" panose="02020603050405020304" pitchFamily="18" charset="0"/>
              </a:rPr>
              <a:t>Giới hạn thông tin công khai trên hồ sơ mạng xã hội. Kiểm soát quyền riêng tư, tránh tham gia các trò chơi, khảo sát lạ yêu cầu quyền truy cập tài khoản. Không nhấp vào liên kết đáng ngờ.</a:t>
            </a:r>
            <a:endParaRPr lang="en-US" sz="1900" dirty="0">
              <a:latin typeface="Times New Roman" panose="02020603050405020304" pitchFamily="18" charset="0"/>
              <a:cs typeface="Times New Roman" panose="02020603050405020304" pitchFamily="18" charset="0"/>
            </a:endParaRPr>
          </a:p>
        </p:txBody>
      </p:sp>
      <p:sp>
        <p:nvSpPr>
          <p:cNvPr id="15" name="Shape 13"/>
          <p:cNvSpPr/>
          <p:nvPr/>
        </p:nvSpPr>
        <p:spPr>
          <a:xfrm>
            <a:off x="7409974" y="4862512"/>
            <a:ext cx="6462117" cy="1759982"/>
          </a:xfrm>
          <a:prstGeom prst="roundRect">
            <a:avLst>
              <a:gd name="adj" fmla="val 6235"/>
            </a:avLst>
          </a:prstGeom>
          <a:solidFill>
            <a:srgbClr val="FFFFFF"/>
          </a:solidFill>
          <a:ln w="22860">
            <a:solidFill>
              <a:srgbClr val="DFB8BC"/>
            </a:solidFill>
            <a:prstDash val="solid"/>
          </a:ln>
        </p:spPr>
        <p:txBody>
          <a:bodyPr/>
          <a:lstStyle/>
          <a:p>
            <a:endParaRPr lang="vi-VN" sz="1900">
              <a:latin typeface="Times New Roman" panose="02020603050405020304" pitchFamily="18" charset="0"/>
              <a:cs typeface="Times New Roman" panose="02020603050405020304" pitchFamily="18" charset="0"/>
            </a:endParaRPr>
          </a:p>
        </p:txBody>
      </p:sp>
      <p:sp>
        <p:nvSpPr>
          <p:cNvPr id="16" name="Shape 14"/>
          <p:cNvSpPr/>
          <p:nvPr/>
        </p:nvSpPr>
        <p:spPr>
          <a:xfrm>
            <a:off x="7387114" y="4862512"/>
            <a:ext cx="91440" cy="1759982"/>
          </a:xfrm>
          <a:prstGeom prst="roundRect">
            <a:avLst>
              <a:gd name="adj" fmla="val 87077"/>
            </a:avLst>
          </a:prstGeom>
          <a:solidFill>
            <a:srgbClr val="DA1B2E"/>
          </a:solidFill>
          <a:ln/>
        </p:spPr>
        <p:txBody>
          <a:bodyPr/>
          <a:lstStyle/>
          <a:p>
            <a:endParaRPr lang="vi-VN" sz="1900">
              <a:latin typeface="Times New Roman" panose="02020603050405020304" pitchFamily="18" charset="0"/>
              <a:cs typeface="Times New Roman" panose="02020603050405020304" pitchFamily="18" charset="0"/>
            </a:endParaRPr>
          </a:p>
        </p:txBody>
      </p:sp>
      <p:sp>
        <p:nvSpPr>
          <p:cNvPr id="17" name="Text 15"/>
          <p:cNvSpPr/>
          <p:nvPr/>
        </p:nvSpPr>
        <p:spPr>
          <a:xfrm>
            <a:off x="7645241" y="4914840"/>
            <a:ext cx="3315533" cy="311706"/>
          </a:xfrm>
          <a:prstGeom prst="rect">
            <a:avLst/>
          </a:prstGeom>
          <a:noFill/>
          <a:ln/>
        </p:spPr>
        <p:txBody>
          <a:bodyPr wrap="none" lIns="0" tIns="0" rIns="0" bIns="0" rtlCol="0" anchor="t"/>
          <a:lstStyle/>
          <a:p>
            <a:pPr marL="0" indent="0" algn="l">
              <a:lnSpc>
                <a:spcPts val="2450"/>
              </a:lnSpc>
              <a:buNone/>
            </a:pPr>
            <a:r>
              <a:rPr lang="en-US" sz="2200" dirty="0">
                <a:solidFill>
                  <a:srgbClr val="3B3535"/>
                </a:solidFill>
                <a:latin typeface="Times New Roman" panose="02020603050405020304" pitchFamily="18" charset="0"/>
                <a:ea typeface="Sora Semi Bold" pitchFamily="34" charset="-122"/>
                <a:cs typeface="Times New Roman" panose="02020603050405020304" pitchFamily="18" charset="0"/>
              </a:rPr>
              <a:t>Sử dụng phần mềm bảo vệ</a:t>
            </a:r>
            <a:endParaRPr lang="en-US" sz="2200" dirty="0">
              <a:latin typeface="Times New Roman" panose="02020603050405020304" pitchFamily="18" charset="0"/>
              <a:cs typeface="Times New Roman" panose="02020603050405020304" pitchFamily="18" charset="0"/>
            </a:endParaRPr>
          </a:p>
        </p:txBody>
      </p:sp>
      <p:sp>
        <p:nvSpPr>
          <p:cNvPr id="18" name="Text 16"/>
          <p:cNvSpPr/>
          <p:nvPr/>
        </p:nvSpPr>
        <p:spPr>
          <a:xfrm>
            <a:off x="7645241" y="5340250"/>
            <a:ext cx="5968722" cy="909757"/>
          </a:xfrm>
          <a:prstGeom prst="rect">
            <a:avLst/>
          </a:prstGeom>
          <a:noFill/>
          <a:ln/>
        </p:spPr>
        <p:txBody>
          <a:bodyPr wrap="square" lIns="0" tIns="0" rIns="0" bIns="0" rtlCol="0" anchor="t"/>
          <a:lstStyle/>
          <a:p>
            <a:pPr marL="0" indent="0" algn="l">
              <a:lnSpc>
                <a:spcPts val="2350"/>
              </a:lnSpc>
              <a:buNone/>
            </a:pPr>
            <a:r>
              <a:rPr lang="en-US" sz="1900" dirty="0">
                <a:solidFill>
                  <a:srgbClr val="3B3535"/>
                </a:solidFill>
                <a:latin typeface="Times New Roman" panose="02020603050405020304" pitchFamily="18" charset="0"/>
                <a:ea typeface="Sora Light" pitchFamily="34" charset="-122"/>
                <a:cs typeface="Times New Roman" panose="02020603050405020304" pitchFamily="18" charset="0"/>
              </a:rPr>
              <a:t>Cài đặt phần mềm diệt virus và tường lửa chính hãng. Thường xuyên cập nhật hệ điều hành, trình duyệt và ứng dụng. Sử dụng VPN đáng tin cậy khi truy cập Wi-Fi công cộng.</a:t>
            </a:r>
            <a:endParaRPr lang="en-US" sz="1900" dirty="0">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5374</TotalTime>
  <Words>1419</Words>
  <Application>Microsoft Office PowerPoint</Application>
  <PresentationFormat>Custom</PresentationFormat>
  <Paragraphs>148</Paragraphs>
  <Slides>11</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NIÊN VƯU</cp:lastModifiedBy>
  <cp:revision>2</cp:revision>
  <dcterms:created xsi:type="dcterms:W3CDTF">2025-11-25T04:55:27Z</dcterms:created>
  <dcterms:modified xsi:type="dcterms:W3CDTF">2025-12-01T13:15:57Z</dcterms:modified>
</cp:coreProperties>
</file>